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91" r:id="rId2"/>
    <p:sldId id="362" r:id="rId3"/>
    <p:sldId id="366" r:id="rId4"/>
    <p:sldId id="367" r:id="rId5"/>
    <p:sldId id="368" r:id="rId6"/>
    <p:sldId id="369" r:id="rId7"/>
    <p:sldId id="370" r:id="rId8"/>
    <p:sldId id="386" r:id="rId9"/>
    <p:sldId id="387" r:id="rId10"/>
    <p:sldId id="423" r:id="rId11"/>
    <p:sldId id="388" r:id="rId12"/>
    <p:sldId id="389" r:id="rId13"/>
    <p:sldId id="391" r:id="rId14"/>
    <p:sldId id="426" r:id="rId15"/>
    <p:sldId id="410" r:id="rId16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7FF"/>
    <a:srgbClr val="FF5D5D"/>
    <a:srgbClr val="00FA71"/>
    <a:srgbClr val="05BEFF"/>
    <a:srgbClr val="009ED6"/>
    <a:srgbClr val="89FFBE"/>
    <a:srgbClr val="99CCFF"/>
    <a:srgbClr val="CC3300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54" autoAdjust="0"/>
  </p:normalViewPr>
  <p:slideViewPr>
    <p:cSldViewPr>
      <p:cViewPr>
        <p:scale>
          <a:sx n="75" d="100"/>
          <a:sy n="75" d="100"/>
        </p:scale>
        <p:origin x="-2652" y="-12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11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640368483351379E-2"/>
          <c:y val="4.1618190240762826E-2"/>
          <c:w val="0.8993857753074983"/>
          <c:h val="0.751021182045889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Сибирский федеральный округ</c:v>
                </c:pt>
              </c:strCache>
            </c:strRef>
          </c:tx>
          <c:spPr>
            <a:solidFill>
              <a:srgbClr val="FF5D5D"/>
            </a:solidFill>
            <a:scene3d>
              <a:camera prst="orthographicFront"/>
              <a:lightRig rig="threePt" dir="t"/>
            </a:scene3d>
            <a:sp3d prstMaterial="dkEdge">
              <a:bevelT w="114300" h="114300"/>
              <a:bevelB/>
            </a:sp3d>
          </c:spPr>
          <c:invertIfNegative val="0"/>
          <c:dLbls>
            <c:dLbl>
              <c:idx val="0"/>
              <c:layout>
                <c:manualLayout>
                  <c:x val="0"/>
                  <c:y val="9.565217391304348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985507246376815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Выявлено</c:v>
                </c:pt>
                <c:pt idx="1">
                  <c:v>Устранено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281</c:v>
                </c:pt>
                <c:pt idx="1">
                  <c:v>205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Новосибирская область</c:v>
                </c:pt>
              </c:strCache>
            </c:strRef>
          </c:tx>
          <c:spPr>
            <a:solidFill>
              <a:srgbClr val="00FA71"/>
            </a:solidFill>
            <a:scene3d>
              <a:camera prst="orthographicFront"/>
              <a:lightRig rig="threePt" dir="t"/>
            </a:scene3d>
            <a:sp3d prstMaterial="metal">
              <a:bevelT w="127000" h="127000"/>
              <a:bevelB/>
            </a:sp3d>
          </c:spPr>
          <c:invertIfNegative val="0"/>
          <c:dLbls>
            <c:dLbl>
              <c:idx val="0"/>
              <c:layout>
                <c:manualLayout>
                  <c:x val="-1.6339869281045457E-3"/>
                  <c:y val="9.855072463768117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en-US" b="1" dirty="0">
                        <a:solidFill>
                          <a:schemeClr val="bg2"/>
                        </a:solidFill>
                      </a:rPr>
                      <a:t>81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339869281045756E-3"/>
                  <c:y val="8.985507246376815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Выявлено</c:v>
                </c:pt>
                <c:pt idx="1">
                  <c:v>Устранено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81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678144"/>
        <c:axId val="60679680"/>
        <c:axId val="0"/>
      </c:bar3DChart>
      <c:catAx>
        <c:axId val="6067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60679680"/>
        <c:crosses val="autoZero"/>
        <c:auto val="1"/>
        <c:lblAlgn val="ctr"/>
        <c:lblOffset val="100"/>
        <c:noMultiLvlLbl val="0"/>
      </c:catAx>
      <c:valAx>
        <c:axId val="6067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678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005160158942339E-2"/>
          <c:y val="0"/>
          <c:w val="0.8307917531784717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DC47FF"/>
              </a:solidFill>
              <a:effectLst>
                <a:outerShdw blurRad="50800" dist="38100" dir="5400000" algn="t" rotWithShape="0">
                  <a:srgbClr val="FF505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0" h="635000"/>
                <a:bevelB w="254000" h="254000"/>
              </a:sp3d>
            </c:spPr>
          </c:dPt>
          <c:dPt>
            <c:idx val="1"/>
            <c:bubble3D val="0"/>
            <c:spPr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254000" h="254000"/>
              </a:sp3d>
            </c:spPr>
          </c:dPt>
          <c:dLbls>
            <c:dLbl>
              <c:idx val="0"/>
              <c:layout>
                <c:manualLayout>
                  <c:x val="-0.20655273995435822"/>
                  <c:y val="-0.191845266387244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0" dirty="0"/>
                      <a:t>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398575650352603"/>
                  <c:y val="7.973214671514376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2000" b="1" dirty="0" smtClean="0">
                        <a:solidFill>
                          <a:schemeClr val="bg2"/>
                        </a:solidFill>
                      </a:rPr>
                      <a:t>19</a:t>
                    </a:r>
                    <a:endParaRPr lang="en-US" b="1" dirty="0">
                      <a:solidFill>
                        <a:schemeClr val="bg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1"/>
              <c:showPercent val="1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граждане</c:v>
                </c:pt>
                <c:pt idx="1">
                  <c:v>организации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9925931245759281E-2"/>
          <c:y val="0.8640088127028025"/>
          <c:w val="0.91330340625583417"/>
          <c:h val="0.13599105869716857"/>
        </c:manualLayout>
      </c:layout>
      <c:overlay val="0"/>
    </c:legend>
    <c:plotVisOnly val="1"/>
    <c:dispBlanksAs val="zero"/>
    <c:showDLblsOverMax val="0"/>
  </c:chart>
  <c:spPr>
    <a:ln cap="rnd" cmpd="dbl">
      <a:prstDash val="sysDot"/>
      <a:round/>
    </a:ln>
    <a:effectLst>
      <a:glow rad="1041400">
        <a:schemeClr val="bg1">
          <a:lumMod val="60000"/>
          <a:lumOff val="40000"/>
          <a:alpha val="95000"/>
        </a:schemeClr>
      </a:glow>
      <a:softEdge rad="127000"/>
    </a:effectLst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D20EA-C7D1-4B97-91D3-5F4A7D663523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E325C0B-DEA9-4FD1-8A28-5CAB4533D12B}">
      <dgm:prSet phldrT="[Текст]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 extrusionH="44450" contourW="25400" prstMaterial="plastic">
          <a:bevelT w="330200" h="330200"/>
          <a:bevelB w="330200" h="330200"/>
        </a:sp3d>
      </dgm:spPr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Причины коррупции </a:t>
          </a:r>
          <a:endParaRPr lang="ru-RU" b="1" dirty="0">
            <a:solidFill>
              <a:schemeClr val="bg2"/>
            </a:solidFill>
          </a:endParaRPr>
        </a:p>
      </dgm:t>
    </dgm:pt>
    <dgm:pt modelId="{D9342A67-DAEC-4E85-A49A-F07049809709}" type="parTrans" cxnId="{A945DBE2-8955-434F-B1A8-A14F8C597709}">
      <dgm:prSet/>
      <dgm:spPr/>
      <dgm:t>
        <a:bodyPr/>
        <a:lstStyle/>
        <a:p>
          <a:endParaRPr lang="ru-RU"/>
        </a:p>
      </dgm:t>
    </dgm:pt>
    <dgm:pt modelId="{4C272779-6E7B-4E9B-8F51-67B845A86F1D}" type="sibTrans" cxnId="{A945DBE2-8955-434F-B1A8-A14F8C597709}">
      <dgm:prSet/>
      <dgm:spPr/>
      <dgm:t>
        <a:bodyPr/>
        <a:lstStyle/>
        <a:p>
          <a:endParaRPr lang="ru-RU"/>
        </a:p>
      </dgm:t>
    </dgm:pt>
    <dgm:pt modelId="{99007549-34D1-460B-8DFE-5D2CF210F737}">
      <dgm:prSet phldrT="[Текст]"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 extrusionH="44450" contourW="25400" prstMaterial="softEdge">
          <a:bevelT w="330200" h="330200"/>
          <a:bevelB w="330200" h="330200"/>
        </a:sp3d>
      </dgm:spPr>
      <dgm:t>
        <a:bodyPr/>
        <a:lstStyle/>
        <a:p>
          <a:r>
            <a:rPr lang="ru-RU" sz="1600" b="1" dirty="0" smtClean="0">
              <a:solidFill>
                <a:schemeClr val="bg2"/>
              </a:solidFill>
            </a:rPr>
            <a:t>Причины правового характера</a:t>
          </a:r>
          <a:endParaRPr lang="ru-RU" sz="1600" b="1" dirty="0">
            <a:solidFill>
              <a:schemeClr val="bg2"/>
            </a:solidFill>
          </a:endParaRPr>
        </a:p>
      </dgm:t>
    </dgm:pt>
    <dgm:pt modelId="{6557E31C-60F4-4D55-9932-94580C40D8A1}" type="parTrans" cxnId="{7B6A5DF4-A4F1-401A-B616-464EAB19507D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solidFill>
          <a:schemeClr val="bg1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254000" h="254000"/>
          <a:bevelB w="254000"/>
        </a:sp3d>
      </dgm:spPr>
      <dgm:t>
        <a:bodyPr/>
        <a:lstStyle/>
        <a:p>
          <a:endParaRPr lang="ru-RU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E2E14839-DC2F-43E9-BD08-406EA97B1A39}" type="sibTrans" cxnId="{7B6A5DF4-A4F1-401A-B616-464EAB19507D}">
      <dgm:prSet/>
      <dgm:spPr/>
      <dgm:t>
        <a:bodyPr/>
        <a:lstStyle/>
        <a:p>
          <a:endParaRPr lang="ru-RU"/>
        </a:p>
      </dgm:t>
    </dgm:pt>
    <dgm:pt modelId="{73CB0D0C-9F65-4F0A-80BA-5BBD263DC530}">
      <dgm:prSet phldrT="[Текст]"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 extrusionH="44450" contourW="25400" prstMaterial="softEdge">
          <a:bevelT w="330200" h="330200"/>
          <a:bevelB w="330200" h="330200"/>
        </a:sp3d>
      </dgm:spPr>
      <dgm:t>
        <a:bodyPr/>
        <a:lstStyle/>
        <a:p>
          <a:r>
            <a:rPr lang="ru-RU" sz="1600" b="1" dirty="0" smtClean="0">
              <a:solidFill>
                <a:schemeClr val="bg2"/>
              </a:solidFill>
            </a:rPr>
            <a:t>Экономические причины </a:t>
          </a:r>
          <a:endParaRPr lang="ru-RU" sz="1600" b="1" dirty="0">
            <a:solidFill>
              <a:schemeClr val="bg2"/>
            </a:solidFill>
          </a:endParaRPr>
        </a:p>
      </dgm:t>
    </dgm:pt>
    <dgm:pt modelId="{5A19569F-C807-4247-A421-57A73BEA01FF}" type="parTrans" cxnId="{16B8DE2B-77BB-4AC2-AFF8-21D83592455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D995BB3-5072-40ED-B91C-BE1911C609EB}" type="sibTrans" cxnId="{16B8DE2B-77BB-4AC2-AFF8-21D835924558}">
      <dgm:prSet/>
      <dgm:spPr/>
      <dgm:t>
        <a:bodyPr/>
        <a:lstStyle/>
        <a:p>
          <a:endParaRPr lang="ru-RU"/>
        </a:p>
      </dgm:t>
    </dgm:pt>
    <dgm:pt modelId="{84E5AB2F-2E78-4CA2-B929-12FE4A08CC2D}">
      <dgm:prSet phldrT="[Текст]" phldr="1"/>
      <dgm:spPr/>
      <dgm:t>
        <a:bodyPr/>
        <a:lstStyle/>
        <a:p>
          <a:endParaRPr lang="ru-RU"/>
        </a:p>
      </dgm:t>
    </dgm:pt>
    <dgm:pt modelId="{326217DB-C3CC-4D28-BE4D-450F4637C5FF}" type="parTrans" cxnId="{E434DBD1-5742-4327-81E6-2095C9205749}">
      <dgm:prSet/>
      <dgm:spPr/>
      <dgm:t>
        <a:bodyPr/>
        <a:lstStyle/>
        <a:p>
          <a:endParaRPr lang="ru-RU"/>
        </a:p>
      </dgm:t>
    </dgm:pt>
    <dgm:pt modelId="{9D36E05D-710A-41BD-8B44-A8365C73AF45}" type="sibTrans" cxnId="{E434DBD1-5742-4327-81E6-2095C9205749}">
      <dgm:prSet/>
      <dgm:spPr/>
      <dgm:t>
        <a:bodyPr/>
        <a:lstStyle/>
        <a:p>
          <a:endParaRPr lang="ru-RU"/>
        </a:p>
      </dgm:t>
    </dgm:pt>
    <dgm:pt modelId="{A86AD602-117A-4BDF-92E3-16858B8FB628}">
      <dgm:prSet phldrT="[Текст]" phldr="1"/>
      <dgm:spPr/>
      <dgm:t>
        <a:bodyPr/>
        <a:lstStyle/>
        <a:p>
          <a:endParaRPr lang="ru-RU"/>
        </a:p>
      </dgm:t>
    </dgm:pt>
    <dgm:pt modelId="{A020B1A3-17C4-436F-A3C2-6C78249D9C9E}" type="parTrans" cxnId="{57BB592E-B2AC-4CB0-B437-D67DCAF6B513}">
      <dgm:prSet/>
      <dgm:spPr/>
      <dgm:t>
        <a:bodyPr/>
        <a:lstStyle/>
        <a:p>
          <a:endParaRPr lang="ru-RU"/>
        </a:p>
      </dgm:t>
    </dgm:pt>
    <dgm:pt modelId="{5C103E5D-0612-472D-B832-A01A2DABE14B}" type="sibTrans" cxnId="{57BB592E-B2AC-4CB0-B437-D67DCAF6B513}">
      <dgm:prSet/>
      <dgm:spPr/>
      <dgm:t>
        <a:bodyPr/>
        <a:lstStyle/>
        <a:p>
          <a:endParaRPr lang="ru-RU"/>
        </a:p>
      </dgm:t>
    </dgm:pt>
    <dgm:pt modelId="{EDEFC253-C379-4337-AD29-810FBAC189C2}">
      <dgm:prSet phldrT="[Текст]" phldr="1"/>
      <dgm:spPr/>
      <dgm:t>
        <a:bodyPr/>
        <a:lstStyle/>
        <a:p>
          <a:endParaRPr lang="ru-RU"/>
        </a:p>
      </dgm:t>
    </dgm:pt>
    <dgm:pt modelId="{ED6ECC3D-DD75-49E9-9E72-7A5BD5A1D166}" type="parTrans" cxnId="{A7A6E721-7472-4EE0-AAB9-E578F5293A35}">
      <dgm:prSet/>
      <dgm:spPr/>
      <dgm:t>
        <a:bodyPr/>
        <a:lstStyle/>
        <a:p>
          <a:endParaRPr lang="ru-RU"/>
        </a:p>
      </dgm:t>
    </dgm:pt>
    <dgm:pt modelId="{514D68D4-8A45-48DF-B96B-E54D59C71A8B}" type="sibTrans" cxnId="{A7A6E721-7472-4EE0-AAB9-E578F5293A35}">
      <dgm:prSet/>
      <dgm:spPr/>
      <dgm:t>
        <a:bodyPr/>
        <a:lstStyle/>
        <a:p>
          <a:endParaRPr lang="ru-RU"/>
        </a:p>
      </dgm:t>
    </dgm:pt>
    <dgm:pt modelId="{ACE98BCD-023E-46B4-A118-728AE7C6E0C5}">
      <dgm:prSet phldrT="[Текст]" phldr="1"/>
      <dgm:spPr/>
      <dgm:t>
        <a:bodyPr/>
        <a:lstStyle/>
        <a:p>
          <a:endParaRPr lang="ru-RU"/>
        </a:p>
      </dgm:t>
    </dgm:pt>
    <dgm:pt modelId="{4F536968-B585-4D61-988A-76774E65A197}" type="parTrans" cxnId="{E40824EB-DD09-49D4-BFF2-C0F09D2C973F}">
      <dgm:prSet/>
      <dgm:spPr/>
      <dgm:t>
        <a:bodyPr/>
        <a:lstStyle/>
        <a:p>
          <a:endParaRPr lang="ru-RU"/>
        </a:p>
      </dgm:t>
    </dgm:pt>
    <dgm:pt modelId="{65B66F4A-8FB9-45BD-A2EE-B74B196C2CEC}" type="sibTrans" cxnId="{E40824EB-DD09-49D4-BFF2-C0F09D2C973F}">
      <dgm:prSet/>
      <dgm:spPr/>
      <dgm:t>
        <a:bodyPr/>
        <a:lstStyle/>
        <a:p>
          <a:endParaRPr lang="ru-RU"/>
        </a:p>
      </dgm:t>
    </dgm:pt>
    <dgm:pt modelId="{CA27032D-CEA4-4F81-9421-C48476F19554}">
      <dgm:prSet phldrT="[Текст]" phldr="1"/>
      <dgm:spPr/>
      <dgm:t>
        <a:bodyPr/>
        <a:lstStyle/>
        <a:p>
          <a:endParaRPr lang="ru-RU"/>
        </a:p>
      </dgm:t>
    </dgm:pt>
    <dgm:pt modelId="{26F49F19-FCA0-4766-95D5-0E4358125442}" type="parTrans" cxnId="{C7EEDF11-00D9-4F11-8274-1A1486BAF8A7}">
      <dgm:prSet/>
      <dgm:spPr/>
      <dgm:t>
        <a:bodyPr/>
        <a:lstStyle/>
        <a:p>
          <a:endParaRPr lang="ru-RU"/>
        </a:p>
      </dgm:t>
    </dgm:pt>
    <dgm:pt modelId="{7FB0BE0A-0B0C-4CF3-90DA-A2FBFDC8CD49}" type="sibTrans" cxnId="{C7EEDF11-00D9-4F11-8274-1A1486BAF8A7}">
      <dgm:prSet/>
      <dgm:spPr/>
      <dgm:t>
        <a:bodyPr/>
        <a:lstStyle/>
        <a:p>
          <a:endParaRPr lang="ru-RU"/>
        </a:p>
      </dgm:t>
    </dgm:pt>
    <dgm:pt modelId="{3056EDA9-F732-40C1-8A9F-23E281BC18E7}">
      <dgm:prSet phldrT="[Текст]" phldr="1"/>
      <dgm:spPr/>
      <dgm:t>
        <a:bodyPr/>
        <a:lstStyle/>
        <a:p>
          <a:endParaRPr lang="ru-RU"/>
        </a:p>
      </dgm:t>
    </dgm:pt>
    <dgm:pt modelId="{676CE1D6-0277-4C2A-9954-913120C61DEF}" type="parTrans" cxnId="{D26393D8-3240-458F-81C1-173BE7E3F8AD}">
      <dgm:prSet/>
      <dgm:spPr/>
      <dgm:t>
        <a:bodyPr/>
        <a:lstStyle/>
        <a:p>
          <a:endParaRPr lang="ru-RU"/>
        </a:p>
      </dgm:t>
    </dgm:pt>
    <dgm:pt modelId="{127AA4FD-DCEE-47C7-AAB7-5A78A2114953}" type="sibTrans" cxnId="{D26393D8-3240-458F-81C1-173BE7E3F8AD}">
      <dgm:prSet/>
      <dgm:spPr/>
      <dgm:t>
        <a:bodyPr/>
        <a:lstStyle/>
        <a:p>
          <a:endParaRPr lang="ru-RU"/>
        </a:p>
      </dgm:t>
    </dgm:pt>
    <dgm:pt modelId="{622BA2CA-6F41-4F7D-B9A9-7FDDAA141F66}">
      <dgm:prSet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 extrusionH="44450" contourW="25400" prstMaterial="softEdge">
          <a:bevelT w="330200" h="330200"/>
          <a:bevelB w="330200" h="330200"/>
        </a:sp3d>
      </dgm:spPr>
      <dgm:t>
        <a:bodyPr/>
        <a:lstStyle/>
        <a:p>
          <a:r>
            <a:rPr lang="ru-RU" sz="1500" b="1" dirty="0" smtClean="0">
              <a:solidFill>
                <a:schemeClr val="bg2"/>
              </a:solidFill>
            </a:rPr>
            <a:t>Причины нравственного,  психологического и этического характера</a:t>
          </a:r>
          <a:endParaRPr lang="ru-RU" sz="1500" b="1" dirty="0">
            <a:solidFill>
              <a:schemeClr val="bg2"/>
            </a:solidFill>
          </a:endParaRPr>
        </a:p>
      </dgm:t>
    </dgm:pt>
    <dgm:pt modelId="{308AF4DF-CD57-41B3-B428-E8C2A072590E}" type="parTrans" cxnId="{2588D97F-2176-40F3-B461-18427AA279A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3733448-AA64-4960-B8FD-3A70196CFD62}" type="sibTrans" cxnId="{2588D97F-2176-40F3-B461-18427AA279A6}">
      <dgm:prSet/>
      <dgm:spPr/>
      <dgm:t>
        <a:bodyPr/>
        <a:lstStyle/>
        <a:p>
          <a:endParaRPr lang="ru-RU"/>
        </a:p>
      </dgm:t>
    </dgm:pt>
    <dgm:pt modelId="{540ADA0F-A371-49AD-BAB4-813AFABCD96F}" type="pres">
      <dgm:prSet presAssocID="{B66D20EA-C7D1-4B97-91D3-5F4A7D66352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1C8C32-90E5-438B-9374-35E54AAC77E4}" type="pres">
      <dgm:prSet presAssocID="{8E325C0B-DEA9-4FD1-8A28-5CAB4533D12B}" presName="singleCycle" presStyleCnt="0"/>
      <dgm:spPr/>
    </dgm:pt>
    <dgm:pt modelId="{89B28F73-0909-4CE9-A148-F140B837A038}" type="pres">
      <dgm:prSet presAssocID="{8E325C0B-DEA9-4FD1-8A28-5CAB4533D12B}" presName="singleCenter" presStyleLbl="node1" presStyleIdx="0" presStyleCnt="4" custScaleX="152645" custScaleY="91229" custLinFactNeighborX="-633" custLinFactNeighborY="-114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06CE412-7B5D-4CCE-9867-CA4E01438211}" type="pres">
      <dgm:prSet presAssocID="{6557E31C-60F4-4D55-9932-94580C40D8A1}" presName="Name56" presStyleLbl="parChTrans1D2" presStyleIdx="0" presStyleCnt="3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88A173F1-237C-4D85-833E-2661662CE7A2}" type="pres">
      <dgm:prSet presAssocID="{99007549-34D1-460B-8DFE-5D2CF210F737}" presName="text0" presStyleLbl="node1" presStyleIdx="1" presStyleCnt="4" custScaleX="235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899D4-9BAE-4ED0-BB30-7DC3F7EDE227}" type="pres">
      <dgm:prSet presAssocID="{308AF4DF-CD57-41B3-B428-E8C2A072590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8E67842C-85D4-415D-A1B6-34DA427A6DFE}" type="pres">
      <dgm:prSet presAssocID="{622BA2CA-6F41-4F7D-B9A9-7FDDAA141F66}" presName="text0" presStyleLbl="node1" presStyleIdx="2" presStyleCnt="4" custScaleX="221853" custScaleY="1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3599E-BDD5-43D4-AA61-99E1066A4756}" type="pres">
      <dgm:prSet presAssocID="{5A19569F-C807-4247-A421-57A73BEA01FF}" presName="Name56" presStyleLbl="parChTrans1D2" presStyleIdx="2" presStyleCnt="3"/>
      <dgm:spPr/>
      <dgm:t>
        <a:bodyPr/>
        <a:lstStyle/>
        <a:p>
          <a:endParaRPr lang="ru-RU"/>
        </a:p>
      </dgm:t>
    </dgm:pt>
    <dgm:pt modelId="{AC97120B-3960-4F66-96DA-9E23850AD516}" type="pres">
      <dgm:prSet presAssocID="{73CB0D0C-9F65-4F0A-80BA-5BBD263DC530}" presName="text0" presStyleLbl="node1" presStyleIdx="3" presStyleCnt="4" custScaleX="219959" custRadScaleRad="100292" custRadScaleInc="1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45DBE2-8955-434F-B1A8-A14F8C597709}" srcId="{B66D20EA-C7D1-4B97-91D3-5F4A7D663523}" destId="{8E325C0B-DEA9-4FD1-8A28-5CAB4533D12B}" srcOrd="0" destOrd="0" parTransId="{D9342A67-DAEC-4E85-A49A-F07049809709}" sibTransId="{4C272779-6E7B-4E9B-8F51-67B845A86F1D}"/>
    <dgm:cxn modelId="{E434DBD1-5742-4327-81E6-2095C9205749}" srcId="{B66D20EA-C7D1-4B97-91D3-5F4A7D663523}" destId="{84E5AB2F-2E78-4CA2-B929-12FE4A08CC2D}" srcOrd="1" destOrd="0" parTransId="{326217DB-C3CC-4D28-BE4D-450F4637C5FF}" sibTransId="{9D36E05D-710A-41BD-8B44-A8365C73AF45}"/>
    <dgm:cxn modelId="{E40824EB-DD09-49D4-BFF2-C0F09D2C973F}" srcId="{B66D20EA-C7D1-4B97-91D3-5F4A7D663523}" destId="{ACE98BCD-023E-46B4-A118-728AE7C6E0C5}" srcOrd="2" destOrd="0" parTransId="{4F536968-B585-4D61-988A-76774E65A197}" sibTransId="{65B66F4A-8FB9-45BD-A2EE-B74B196C2CEC}"/>
    <dgm:cxn modelId="{5286E1E8-2BDC-48F0-968D-DA224015AB66}" type="presOf" srcId="{6557E31C-60F4-4D55-9932-94580C40D8A1}" destId="{106CE412-7B5D-4CCE-9867-CA4E01438211}" srcOrd="0" destOrd="0" presId="urn:microsoft.com/office/officeart/2008/layout/RadialCluster"/>
    <dgm:cxn modelId="{C7EEDF11-00D9-4F11-8274-1A1486BAF8A7}" srcId="{ACE98BCD-023E-46B4-A118-728AE7C6E0C5}" destId="{CA27032D-CEA4-4F81-9421-C48476F19554}" srcOrd="0" destOrd="0" parTransId="{26F49F19-FCA0-4766-95D5-0E4358125442}" sibTransId="{7FB0BE0A-0B0C-4CF3-90DA-A2FBFDC8CD49}"/>
    <dgm:cxn modelId="{57BB592E-B2AC-4CB0-B437-D67DCAF6B513}" srcId="{84E5AB2F-2E78-4CA2-B929-12FE4A08CC2D}" destId="{A86AD602-117A-4BDF-92E3-16858B8FB628}" srcOrd="0" destOrd="0" parTransId="{A020B1A3-17C4-436F-A3C2-6C78249D9C9E}" sibTransId="{5C103E5D-0612-472D-B832-A01A2DABE14B}"/>
    <dgm:cxn modelId="{07ECC16F-21DE-4ADD-94B9-328B9DD41A5F}" type="presOf" srcId="{5A19569F-C807-4247-A421-57A73BEA01FF}" destId="{48A3599E-BDD5-43D4-AA61-99E1066A4756}" srcOrd="0" destOrd="0" presId="urn:microsoft.com/office/officeart/2008/layout/RadialCluster"/>
    <dgm:cxn modelId="{D26393D8-3240-458F-81C1-173BE7E3F8AD}" srcId="{ACE98BCD-023E-46B4-A118-728AE7C6E0C5}" destId="{3056EDA9-F732-40C1-8A9F-23E281BC18E7}" srcOrd="1" destOrd="0" parTransId="{676CE1D6-0277-4C2A-9954-913120C61DEF}" sibTransId="{127AA4FD-DCEE-47C7-AAB7-5A78A2114953}"/>
    <dgm:cxn modelId="{7B6A5DF4-A4F1-401A-B616-464EAB19507D}" srcId="{8E325C0B-DEA9-4FD1-8A28-5CAB4533D12B}" destId="{99007549-34D1-460B-8DFE-5D2CF210F737}" srcOrd="0" destOrd="0" parTransId="{6557E31C-60F4-4D55-9932-94580C40D8A1}" sibTransId="{E2E14839-DC2F-43E9-BD08-406EA97B1A39}"/>
    <dgm:cxn modelId="{A7A6E721-7472-4EE0-AAB9-E578F5293A35}" srcId="{84E5AB2F-2E78-4CA2-B929-12FE4A08CC2D}" destId="{EDEFC253-C379-4337-AD29-810FBAC189C2}" srcOrd="1" destOrd="0" parTransId="{ED6ECC3D-DD75-49E9-9E72-7A5BD5A1D166}" sibTransId="{514D68D4-8A45-48DF-B96B-E54D59C71A8B}"/>
    <dgm:cxn modelId="{F4DF5023-D18F-466E-BFE8-42017785ABF3}" type="presOf" srcId="{308AF4DF-CD57-41B3-B428-E8C2A072590E}" destId="{BDB899D4-9BAE-4ED0-BB30-7DC3F7EDE227}" srcOrd="0" destOrd="0" presId="urn:microsoft.com/office/officeart/2008/layout/RadialCluster"/>
    <dgm:cxn modelId="{B0D3BBBA-B261-499A-8262-9B8238273F9D}" type="presOf" srcId="{622BA2CA-6F41-4F7D-B9A9-7FDDAA141F66}" destId="{8E67842C-85D4-415D-A1B6-34DA427A6DFE}" srcOrd="0" destOrd="0" presId="urn:microsoft.com/office/officeart/2008/layout/RadialCluster"/>
    <dgm:cxn modelId="{7B4622EE-8CA0-4634-8C8C-1C2E73BE3A59}" type="presOf" srcId="{73CB0D0C-9F65-4F0A-80BA-5BBD263DC530}" destId="{AC97120B-3960-4F66-96DA-9E23850AD516}" srcOrd="0" destOrd="0" presId="urn:microsoft.com/office/officeart/2008/layout/RadialCluster"/>
    <dgm:cxn modelId="{2588D97F-2176-40F3-B461-18427AA279A6}" srcId="{8E325C0B-DEA9-4FD1-8A28-5CAB4533D12B}" destId="{622BA2CA-6F41-4F7D-B9A9-7FDDAA141F66}" srcOrd="1" destOrd="0" parTransId="{308AF4DF-CD57-41B3-B428-E8C2A072590E}" sibTransId="{C3733448-AA64-4960-B8FD-3A70196CFD62}"/>
    <dgm:cxn modelId="{B163EA0C-08DA-4626-BA46-03E1F88E37CA}" type="presOf" srcId="{8E325C0B-DEA9-4FD1-8A28-5CAB4533D12B}" destId="{89B28F73-0909-4CE9-A148-F140B837A038}" srcOrd="0" destOrd="0" presId="urn:microsoft.com/office/officeart/2008/layout/RadialCluster"/>
    <dgm:cxn modelId="{16B8DE2B-77BB-4AC2-AFF8-21D835924558}" srcId="{8E325C0B-DEA9-4FD1-8A28-5CAB4533D12B}" destId="{73CB0D0C-9F65-4F0A-80BA-5BBD263DC530}" srcOrd="2" destOrd="0" parTransId="{5A19569F-C807-4247-A421-57A73BEA01FF}" sibTransId="{DD995BB3-5072-40ED-B91C-BE1911C609EB}"/>
    <dgm:cxn modelId="{2D52E281-89A9-4386-8CC6-26475227040D}" type="presOf" srcId="{B66D20EA-C7D1-4B97-91D3-5F4A7D663523}" destId="{540ADA0F-A371-49AD-BAB4-813AFABCD96F}" srcOrd="0" destOrd="0" presId="urn:microsoft.com/office/officeart/2008/layout/RadialCluster"/>
    <dgm:cxn modelId="{0452B86F-5C36-414E-97EA-84469428C489}" type="presOf" srcId="{99007549-34D1-460B-8DFE-5D2CF210F737}" destId="{88A173F1-237C-4D85-833E-2661662CE7A2}" srcOrd="0" destOrd="0" presId="urn:microsoft.com/office/officeart/2008/layout/RadialCluster"/>
    <dgm:cxn modelId="{DC5E8E69-9A44-4AC7-8106-259DE1522F49}" type="presParOf" srcId="{540ADA0F-A371-49AD-BAB4-813AFABCD96F}" destId="{981C8C32-90E5-438B-9374-35E54AAC77E4}" srcOrd="0" destOrd="0" presId="urn:microsoft.com/office/officeart/2008/layout/RadialCluster"/>
    <dgm:cxn modelId="{1F6B7CAD-994D-4CBB-AD44-200FAC13A985}" type="presParOf" srcId="{981C8C32-90E5-438B-9374-35E54AAC77E4}" destId="{89B28F73-0909-4CE9-A148-F140B837A038}" srcOrd="0" destOrd="0" presId="urn:microsoft.com/office/officeart/2008/layout/RadialCluster"/>
    <dgm:cxn modelId="{A1BA2F54-D3D0-43BC-8286-8480A6945F39}" type="presParOf" srcId="{981C8C32-90E5-438B-9374-35E54AAC77E4}" destId="{106CE412-7B5D-4CCE-9867-CA4E01438211}" srcOrd="1" destOrd="0" presId="urn:microsoft.com/office/officeart/2008/layout/RadialCluster"/>
    <dgm:cxn modelId="{2E150B16-D137-4981-96E5-2E06B134C736}" type="presParOf" srcId="{981C8C32-90E5-438B-9374-35E54AAC77E4}" destId="{88A173F1-237C-4D85-833E-2661662CE7A2}" srcOrd="2" destOrd="0" presId="urn:microsoft.com/office/officeart/2008/layout/RadialCluster"/>
    <dgm:cxn modelId="{0BD8E47B-410E-46BB-8FF0-CE0C29E68DB6}" type="presParOf" srcId="{981C8C32-90E5-438B-9374-35E54AAC77E4}" destId="{BDB899D4-9BAE-4ED0-BB30-7DC3F7EDE227}" srcOrd="3" destOrd="0" presId="urn:microsoft.com/office/officeart/2008/layout/RadialCluster"/>
    <dgm:cxn modelId="{50058224-92A3-4422-B948-86AD1CE9E8D6}" type="presParOf" srcId="{981C8C32-90E5-438B-9374-35E54AAC77E4}" destId="{8E67842C-85D4-415D-A1B6-34DA427A6DFE}" srcOrd="4" destOrd="0" presId="urn:microsoft.com/office/officeart/2008/layout/RadialCluster"/>
    <dgm:cxn modelId="{740AA2A5-7A2D-4F67-B6AE-A70D43A36C1C}" type="presParOf" srcId="{981C8C32-90E5-438B-9374-35E54AAC77E4}" destId="{48A3599E-BDD5-43D4-AA61-99E1066A4756}" srcOrd="5" destOrd="0" presId="urn:microsoft.com/office/officeart/2008/layout/RadialCluster"/>
    <dgm:cxn modelId="{70676226-2998-4301-A68E-883AE1C05995}" type="presParOf" srcId="{981C8C32-90E5-438B-9374-35E54AAC77E4}" destId="{AC97120B-3960-4F66-96DA-9E23850AD51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0416B-FBC2-437D-AD46-8A7CF38487B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F6DDB1-EACF-44F7-BA84-189289AC0F01}">
      <dgm:prSet phldrT="[Текст]"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 extrusionH="44450" contourW="25400" prstMaterial="plastic">
          <a:bevelT w="330200" h="330200"/>
          <a:bevelB w="330200" h="330200"/>
        </a:sp3d>
      </dgm:spPr>
      <dgm:t>
        <a:bodyPr/>
        <a:lstStyle/>
        <a:p>
          <a:r>
            <a:rPr lang="ru-RU" sz="1400" b="1" i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Коррупциогенные </a:t>
          </a:r>
          <a:r>
            <a:rPr lang="ru-RU" sz="1400" b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области</a:t>
          </a:r>
          <a:endParaRPr lang="ru-RU" sz="1400" b="1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4452D-E4FD-4C30-892B-7877BBE79DC4}" type="parTrans" cxnId="{D90F8B27-F781-4939-B843-F02EE7407F6C}">
      <dgm:prSet/>
      <dgm:spPr/>
      <dgm:t>
        <a:bodyPr/>
        <a:lstStyle/>
        <a:p>
          <a:endParaRPr lang="ru-RU"/>
        </a:p>
      </dgm:t>
    </dgm:pt>
    <dgm:pt modelId="{451C5E88-F01E-40DE-A741-1835CFFFA1A0}" type="sibTrans" cxnId="{D90F8B27-F781-4939-B843-F02EE7407F6C}">
      <dgm:prSet/>
      <dgm:spPr/>
      <dgm:t>
        <a:bodyPr/>
        <a:lstStyle/>
        <a:p>
          <a:endParaRPr lang="ru-RU"/>
        </a:p>
      </dgm:t>
    </dgm:pt>
    <dgm:pt modelId="{48726439-3512-4562-ABD7-141EF8DD7F1E}">
      <dgm:prSet phldrT="[Текст]" custT="1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 extrusionH="44450" contourW="25400" prstMaterial="plastic">
          <a:bevelT w="330200" h="330200"/>
          <a:bevelB w="330200" h="330200"/>
        </a:sp3d>
      </dgm:spPr>
      <dgm:t>
        <a:bodyPr/>
        <a:lstStyle/>
        <a:p>
          <a:r>
            <a:rPr lang="ru-RU" sz="1600" b="1" dirty="0" smtClean="0">
              <a:solidFill>
                <a:schemeClr val="accent5">
                  <a:lumMod val="50000"/>
                </a:schemeClr>
              </a:solidFill>
            </a:rPr>
            <a:t>Бюджетное законодательство</a:t>
          </a:r>
          <a:endParaRPr lang="ru-RU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5897343C-C05A-4244-9DE6-C9A21ED88D63}" type="parTrans" cxnId="{50B47277-7E7B-401B-8F21-F60B4020EA5C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9E5833CA-B2EA-4493-A2A9-F942E3B1089A}" type="sibTrans" cxnId="{50B47277-7E7B-401B-8F21-F60B4020EA5C}">
      <dgm:prSet/>
      <dgm:spPr/>
      <dgm:t>
        <a:bodyPr/>
        <a:lstStyle/>
        <a:p>
          <a:endParaRPr lang="ru-RU"/>
        </a:p>
      </dgm:t>
    </dgm:pt>
    <dgm:pt modelId="{99F0B16E-C6B1-441E-ABFF-A55DD58099FF}">
      <dgm:prSet phldrT="[Текст]" custT="1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 extrusionH="44450" contourW="25400" prstMaterial="plastic">
          <a:bevelT w="330200" h="330200"/>
          <a:bevelB w="330200" h="330200"/>
        </a:sp3d>
      </dgm:spPr>
      <dgm:t>
        <a:bodyPr/>
        <a:lstStyle/>
        <a:p>
          <a:r>
            <a:rPr lang="ru-RU" sz="1600" b="1" smtClean="0">
              <a:solidFill>
                <a:schemeClr val="accent6">
                  <a:lumMod val="50000"/>
                </a:schemeClr>
              </a:solidFill>
            </a:rPr>
            <a:t>Законодательство о лицензировании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D2185DEA-AF0D-4A7B-B6CE-D7ED3000DF89}" type="parTrans" cxnId="{1D2B5247-7C19-4864-868A-3CA44A699AC2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0F4844B2-555F-44A8-B397-3A48D99F737D}" type="sibTrans" cxnId="{1D2B5247-7C19-4864-868A-3CA44A699AC2}">
      <dgm:prSet/>
      <dgm:spPr/>
      <dgm:t>
        <a:bodyPr/>
        <a:lstStyle/>
        <a:p>
          <a:endParaRPr lang="ru-RU"/>
        </a:p>
      </dgm:t>
    </dgm:pt>
    <dgm:pt modelId="{F8777348-BEBB-4C45-B35D-311B7C19C3E8}">
      <dgm:prSet phldrT="[Текст]" custT="1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 extrusionH="44450" contourW="25400">
          <a:bevelT w="330200" h="330200"/>
          <a:bevelB w="330200" h="330200"/>
        </a:sp3d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Законодательство в области соблюдения прав, свобод и обязанностей человека и гражданина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F53AB508-684D-426B-9FE6-368ABED84E34}" type="parTrans" cxnId="{BAE60D8E-5028-476B-92FA-4B5B1B40340C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620FB9FF-7CC1-4086-B544-55E3AB7E480B}" type="sibTrans" cxnId="{BAE60D8E-5028-476B-92FA-4B5B1B40340C}">
      <dgm:prSet/>
      <dgm:spPr/>
      <dgm:t>
        <a:bodyPr/>
        <a:lstStyle/>
        <a:p>
          <a:endParaRPr lang="ru-RU"/>
        </a:p>
      </dgm:t>
    </dgm:pt>
    <dgm:pt modelId="{8C58C40C-78E4-4E07-86BC-03032F75A3C2}">
      <dgm:prSet phldrT="[Текст]" custT="1"/>
      <dgm:spPr>
        <a:solidFill>
          <a:schemeClr val="tx2">
            <a:lumMod val="50000"/>
          </a:schemeClr>
        </a:solidFill>
        <a:scene3d>
          <a:camera prst="orthographicFront"/>
          <a:lightRig rig="threePt" dir="t"/>
        </a:scene3d>
        <a:sp3d extrusionH="44450" contourW="25400" prstMaterial="plastic">
          <a:bevelT w="330200" h="330200"/>
          <a:bevelB w="330200" h="330200"/>
        </a:sp3d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Природоохранное законодательство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033AD617-403F-4BCB-A65D-FD87D5DEBB76}" type="parTrans" cxnId="{B65ACBC5-B18D-48CB-B85D-3F1920D59A0A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142CB7D2-C9AA-459A-A99C-33056FFB1A54}" type="sibTrans" cxnId="{B65ACBC5-B18D-48CB-B85D-3F1920D59A0A}">
      <dgm:prSet/>
      <dgm:spPr/>
      <dgm:t>
        <a:bodyPr/>
        <a:lstStyle/>
        <a:p>
          <a:endParaRPr lang="ru-RU"/>
        </a:p>
      </dgm:t>
    </dgm:pt>
    <dgm:pt modelId="{06E70A42-48B9-458D-BF03-34634D5262EE}" type="pres">
      <dgm:prSet presAssocID="{07A0416B-FBC2-437D-AD46-8A7CF38487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303CDA-6DCC-49F6-9A82-5D661256B76C}" type="pres">
      <dgm:prSet presAssocID="{50F6DDB1-EACF-44F7-BA84-189289AC0F01}" presName="centerShape" presStyleLbl="node0" presStyleIdx="0" presStyleCnt="1" custScaleX="212018" custScaleY="103815"/>
      <dgm:spPr/>
      <dgm:t>
        <a:bodyPr/>
        <a:lstStyle/>
        <a:p>
          <a:endParaRPr lang="ru-RU"/>
        </a:p>
      </dgm:t>
    </dgm:pt>
    <dgm:pt modelId="{11625DB4-E7E3-4C16-9A58-2734A171AD6B}" type="pres">
      <dgm:prSet presAssocID="{5897343C-C05A-4244-9DE6-C9A21ED88D63}" presName="Name9" presStyleLbl="parChTrans1D2" presStyleIdx="0" presStyleCnt="4"/>
      <dgm:spPr/>
      <dgm:t>
        <a:bodyPr/>
        <a:lstStyle/>
        <a:p>
          <a:endParaRPr lang="ru-RU"/>
        </a:p>
      </dgm:t>
    </dgm:pt>
    <dgm:pt modelId="{991A89D4-1C69-4BFD-B745-EA4F9CDAFBE1}" type="pres">
      <dgm:prSet presAssocID="{5897343C-C05A-4244-9DE6-C9A21ED88D6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12E9B25-F049-46FE-82DF-E7276107EEB6}" type="pres">
      <dgm:prSet presAssocID="{48726439-3512-4562-ABD7-141EF8DD7F1E}" presName="node" presStyleLbl="node1" presStyleIdx="0" presStyleCnt="4" custScaleX="247157" custScaleY="81149" custRadScaleRad="101036" custRadScaleInc="-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9C0E1-0862-495F-AF6D-86D04EAF267A}" type="pres">
      <dgm:prSet presAssocID="{D2185DEA-AF0D-4A7B-B6CE-D7ED3000DF89}" presName="Name9" presStyleLbl="parChTrans1D2" presStyleIdx="1" presStyleCnt="4"/>
      <dgm:spPr/>
      <dgm:t>
        <a:bodyPr/>
        <a:lstStyle/>
        <a:p>
          <a:endParaRPr lang="ru-RU"/>
        </a:p>
      </dgm:t>
    </dgm:pt>
    <dgm:pt modelId="{027DB6A6-7490-4265-A05F-E279026721A1}" type="pres">
      <dgm:prSet presAssocID="{D2185DEA-AF0D-4A7B-B6CE-D7ED3000DF8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20A656B-F550-4C95-B500-E6B4C5C53F48}" type="pres">
      <dgm:prSet presAssocID="{99F0B16E-C6B1-441E-ABFF-A55DD58099FF}" presName="node" presStyleLbl="node1" presStyleIdx="1" presStyleCnt="4" custScaleX="215034" custScaleY="136764" custRadScaleRad="179151" custRadScaleInc="-5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E7506-8D65-444F-80FE-5FB07BCDD18C}" type="pres">
      <dgm:prSet presAssocID="{F53AB508-684D-426B-9FE6-368ABED84E34}" presName="Name9" presStyleLbl="parChTrans1D2" presStyleIdx="2" presStyleCnt="4"/>
      <dgm:spPr/>
      <dgm:t>
        <a:bodyPr/>
        <a:lstStyle/>
        <a:p>
          <a:endParaRPr lang="ru-RU"/>
        </a:p>
      </dgm:t>
    </dgm:pt>
    <dgm:pt modelId="{2726882C-2FCD-410E-B9A9-F2D756A72025}" type="pres">
      <dgm:prSet presAssocID="{F53AB508-684D-426B-9FE6-368ABED84E3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BF3C479-580B-4903-A3BB-2BCF8EEFF89E}" type="pres">
      <dgm:prSet presAssocID="{F8777348-BEBB-4C45-B35D-311B7C19C3E8}" presName="node" presStyleLbl="node1" presStyleIdx="2" presStyleCnt="4" custScaleX="276752" custScaleY="130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DBE85-261D-4145-AEDC-FEC4C4C5CB4C}" type="pres">
      <dgm:prSet presAssocID="{033AD617-403F-4BCB-A65D-FD87D5DEBB76}" presName="Name9" presStyleLbl="parChTrans1D2" presStyleIdx="3" presStyleCnt="4"/>
      <dgm:spPr/>
      <dgm:t>
        <a:bodyPr/>
        <a:lstStyle/>
        <a:p>
          <a:endParaRPr lang="ru-RU"/>
        </a:p>
      </dgm:t>
    </dgm:pt>
    <dgm:pt modelId="{1369E0B2-8985-44B3-904F-A94A5FC28C5D}" type="pres">
      <dgm:prSet presAssocID="{033AD617-403F-4BCB-A65D-FD87D5DEBB7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ECC7B69-5F12-4123-BAC5-61E7EE7AD277}" type="pres">
      <dgm:prSet presAssocID="{8C58C40C-78E4-4E07-86BC-03032F75A3C2}" presName="node" presStyleLbl="node1" presStyleIdx="3" presStyleCnt="4" custScaleX="218578" custScaleY="149916" custRadScaleRad="178260" custRadScaleInc="2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C2739-D7A2-4A24-9638-DD5ABFE0EECE}" type="presOf" srcId="{48726439-3512-4562-ABD7-141EF8DD7F1E}" destId="{412E9B25-F049-46FE-82DF-E7276107EEB6}" srcOrd="0" destOrd="0" presId="urn:microsoft.com/office/officeart/2005/8/layout/radial1"/>
    <dgm:cxn modelId="{65001729-7E8E-4BD4-AF39-403E31618CA8}" type="presOf" srcId="{033AD617-403F-4BCB-A65D-FD87D5DEBB76}" destId="{F7DDBE85-261D-4145-AEDC-FEC4C4C5CB4C}" srcOrd="0" destOrd="0" presId="urn:microsoft.com/office/officeart/2005/8/layout/radial1"/>
    <dgm:cxn modelId="{2118D7D7-A299-45DC-9D03-FE0AB1F8DF34}" type="presOf" srcId="{07A0416B-FBC2-437D-AD46-8A7CF38487B4}" destId="{06E70A42-48B9-458D-BF03-34634D5262EE}" srcOrd="0" destOrd="0" presId="urn:microsoft.com/office/officeart/2005/8/layout/radial1"/>
    <dgm:cxn modelId="{2CC3B545-00F0-44FF-B153-348074C7CDDC}" type="presOf" srcId="{F53AB508-684D-426B-9FE6-368ABED84E34}" destId="{2726882C-2FCD-410E-B9A9-F2D756A72025}" srcOrd="1" destOrd="0" presId="urn:microsoft.com/office/officeart/2005/8/layout/radial1"/>
    <dgm:cxn modelId="{22D66CC7-BB6D-4CAE-A042-30A44DA064E6}" type="presOf" srcId="{5897343C-C05A-4244-9DE6-C9A21ED88D63}" destId="{991A89D4-1C69-4BFD-B745-EA4F9CDAFBE1}" srcOrd="1" destOrd="0" presId="urn:microsoft.com/office/officeart/2005/8/layout/radial1"/>
    <dgm:cxn modelId="{50B47277-7E7B-401B-8F21-F60B4020EA5C}" srcId="{50F6DDB1-EACF-44F7-BA84-189289AC0F01}" destId="{48726439-3512-4562-ABD7-141EF8DD7F1E}" srcOrd="0" destOrd="0" parTransId="{5897343C-C05A-4244-9DE6-C9A21ED88D63}" sibTransId="{9E5833CA-B2EA-4493-A2A9-F942E3B1089A}"/>
    <dgm:cxn modelId="{4FA29FBF-CCFA-41DB-87AF-EAA1DE224AFF}" type="presOf" srcId="{033AD617-403F-4BCB-A65D-FD87D5DEBB76}" destId="{1369E0B2-8985-44B3-904F-A94A5FC28C5D}" srcOrd="1" destOrd="0" presId="urn:microsoft.com/office/officeart/2005/8/layout/radial1"/>
    <dgm:cxn modelId="{1D2B5247-7C19-4864-868A-3CA44A699AC2}" srcId="{50F6DDB1-EACF-44F7-BA84-189289AC0F01}" destId="{99F0B16E-C6B1-441E-ABFF-A55DD58099FF}" srcOrd="1" destOrd="0" parTransId="{D2185DEA-AF0D-4A7B-B6CE-D7ED3000DF89}" sibTransId="{0F4844B2-555F-44A8-B397-3A48D99F737D}"/>
    <dgm:cxn modelId="{D90F8B27-F781-4939-B843-F02EE7407F6C}" srcId="{07A0416B-FBC2-437D-AD46-8A7CF38487B4}" destId="{50F6DDB1-EACF-44F7-BA84-189289AC0F01}" srcOrd="0" destOrd="0" parTransId="{3324452D-E4FD-4C30-892B-7877BBE79DC4}" sibTransId="{451C5E88-F01E-40DE-A741-1835CFFFA1A0}"/>
    <dgm:cxn modelId="{BAE60D8E-5028-476B-92FA-4B5B1B40340C}" srcId="{50F6DDB1-EACF-44F7-BA84-189289AC0F01}" destId="{F8777348-BEBB-4C45-B35D-311B7C19C3E8}" srcOrd="2" destOrd="0" parTransId="{F53AB508-684D-426B-9FE6-368ABED84E34}" sibTransId="{620FB9FF-7CC1-4086-B544-55E3AB7E480B}"/>
    <dgm:cxn modelId="{F5BF0A50-80AD-42AE-8372-92E0C45DD085}" type="presOf" srcId="{D2185DEA-AF0D-4A7B-B6CE-D7ED3000DF89}" destId="{027DB6A6-7490-4265-A05F-E279026721A1}" srcOrd="1" destOrd="0" presId="urn:microsoft.com/office/officeart/2005/8/layout/radial1"/>
    <dgm:cxn modelId="{B65ACBC5-B18D-48CB-B85D-3F1920D59A0A}" srcId="{50F6DDB1-EACF-44F7-BA84-189289AC0F01}" destId="{8C58C40C-78E4-4E07-86BC-03032F75A3C2}" srcOrd="3" destOrd="0" parTransId="{033AD617-403F-4BCB-A65D-FD87D5DEBB76}" sibTransId="{142CB7D2-C9AA-459A-A99C-33056FFB1A54}"/>
    <dgm:cxn modelId="{A42370E1-2BA7-4FAB-9788-8EB4F96E9EFB}" type="presOf" srcId="{8C58C40C-78E4-4E07-86BC-03032F75A3C2}" destId="{0ECC7B69-5F12-4123-BAC5-61E7EE7AD277}" srcOrd="0" destOrd="0" presId="urn:microsoft.com/office/officeart/2005/8/layout/radial1"/>
    <dgm:cxn modelId="{5A0B1618-A95A-4272-A40D-385656CA5CD8}" type="presOf" srcId="{F8777348-BEBB-4C45-B35D-311B7C19C3E8}" destId="{8BF3C479-580B-4903-A3BB-2BCF8EEFF89E}" srcOrd="0" destOrd="0" presId="urn:microsoft.com/office/officeart/2005/8/layout/radial1"/>
    <dgm:cxn modelId="{B2EF49DB-5E96-456E-8F79-E681434BBB04}" type="presOf" srcId="{50F6DDB1-EACF-44F7-BA84-189289AC0F01}" destId="{8E303CDA-6DCC-49F6-9A82-5D661256B76C}" srcOrd="0" destOrd="0" presId="urn:microsoft.com/office/officeart/2005/8/layout/radial1"/>
    <dgm:cxn modelId="{6F338680-4C91-4947-8F53-DF4A2F5ABA1D}" type="presOf" srcId="{5897343C-C05A-4244-9DE6-C9A21ED88D63}" destId="{11625DB4-E7E3-4C16-9A58-2734A171AD6B}" srcOrd="0" destOrd="0" presId="urn:microsoft.com/office/officeart/2005/8/layout/radial1"/>
    <dgm:cxn modelId="{7BC5B67C-145C-4D63-97F9-14C3CC708430}" type="presOf" srcId="{D2185DEA-AF0D-4A7B-B6CE-D7ED3000DF89}" destId="{FAE9C0E1-0862-495F-AF6D-86D04EAF267A}" srcOrd="0" destOrd="0" presId="urn:microsoft.com/office/officeart/2005/8/layout/radial1"/>
    <dgm:cxn modelId="{ACB67512-7164-44EF-9DB6-D820B1F9C1A4}" type="presOf" srcId="{99F0B16E-C6B1-441E-ABFF-A55DD58099FF}" destId="{720A656B-F550-4C95-B500-E6B4C5C53F48}" srcOrd="0" destOrd="0" presId="urn:microsoft.com/office/officeart/2005/8/layout/radial1"/>
    <dgm:cxn modelId="{64809295-0FDC-4BA5-B3D7-088AF00FAAB5}" type="presOf" srcId="{F53AB508-684D-426B-9FE6-368ABED84E34}" destId="{F73E7506-8D65-444F-80FE-5FB07BCDD18C}" srcOrd="0" destOrd="0" presId="urn:microsoft.com/office/officeart/2005/8/layout/radial1"/>
    <dgm:cxn modelId="{E04C9464-F88C-4D33-BB81-9E07C8262579}" type="presParOf" srcId="{06E70A42-48B9-458D-BF03-34634D5262EE}" destId="{8E303CDA-6DCC-49F6-9A82-5D661256B76C}" srcOrd="0" destOrd="0" presId="urn:microsoft.com/office/officeart/2005/8/layout/radial1"/>
    <dgm:cxn modelId="{977D9681-3D8A-4B3E-9949-3030CC81A79C}" type="presParOf" srcId="{06E70A42-48B9-458D-BF03-34634D5262EE}" destId="{11625DB4-E7E3-4C16-9A58-2734A171AD6B}" srcOrd="1" destOrd="0" presId="urn:microsoft.com/office/officeart/2005/8/layout/radial1"/>
    <dgm:cxn modelId="{B25B6948-14A5-4465-86A3-2BB78A70A9A4}" type="presParOf" srcId="{11625DB4-E7E3-4C16-9A58-2734A171AD6B}" destId="{991A89D4-1C69-4BFD-B745-EA4F9CDAFBE1}" srcOrd="0" destOrd="0" presId="urn:microsoft.com/office/officeart/2005/8/layout/radial1"/>
    <dgm:cxn modelId="{745A236B-5234-4156-BEEC-0FDB9A23ADA9}" type="presParOf" srcId="{06E70A42-48B9-458D-BF03-34634D5262EE}" destId="{412E9B25-F049-46FE-82DF-E7276107EEB6}" srcOrd="2" destOrd="0" presId="urn:microsoft.com/office/officeart/2005/8/layout/radial1"/>
    <dgm:cxn modelId="{D9401E98-CD8B-4A07-AE1E-2218FA801C5C}" type="presParOf" srcId="{06E70A42-48B9-458D-BF03-34634D5262EE}" destId="{FAE9C0E1-0862-495F-AF6D-86D04EAF267A}" srcOrd="3" destOrd="0" presId="urn:microsoft.com/office/officeart/2005/8/layout/radial1"/>
    <dgm:cxn modelId="{37DEC66A-488C-4DE5-9482-3492679359F2}" type="presParOf" srcId="{FAE9C0E1-0862-495F-AF6D-86D04EAF267A}" destId="{027DB6A6-7490-4265-A05F-E279026721A1}" srcOrd="0" destOrd="0" presId="urn:microsoft.com/office/officeart/2005/8/layout/radial1"/>
    <dgm:cxn modelId="{FC8A4F15-21FD-4205-9525-EB025B0900DD}" type="presParOf" srcId="{06E70A42-48B9-458D-BF03-34634D5262EE}" destId="{720A656B-F550-4C95-B500-E6B4C5C53F48}" srcOrd="4" destOrd="0" presId="urn:microsoft.com/office/officeart/2005/8/layout/radial1"/>
    <dgm:cxn modelId="{34DDC4D3-0BD9-4F6B-A19C-A927891ED30B}" type="presParOf" srcId="{06E70A42-48B9-458D-BF03-34634D5262EE}" destId="{F73E7506-8D65-444F-80FE-5FB07BCDD18C}" srcOrd="5" destOrd="0" presId="urn:microsoft.com/office/officeart/2005/8/layout/radial1"/>
    <dgm:cxn modelId="{AD4E0B16-C308-457B-B270-32E57A9813D2}" type="presParOf" srcId="{F73E7506-8D65-444F-80FE-5FB07BCDD18C}" destId="{2726882C-2FCD-410E-B9A9-F2D756A72025}" srcOrd="0" destOrd="0" presId="urn:microsoft.com/office/officeart/2005/8/layout/radial1"/>
    <dgm:cxn modelId="{696767E2-03DD-49B6-B7F0-D0D234218993}" type="presParOf" srcId="{06E70A42-48B9-458D-BF03-34634D5262EE}" destId="{8BF3C479-580B-4903-A3BB-2BCF8EEFF89E}" srcOrd="6" destOrd="0" presId="urn:microsoft.com/office/officeart/2005/8/layout/radial1"/>
    <dgm:cxn modelId="{7C73A4CE-C88E-46FC-B53B-5DEC77457B8A}" type="presParOf" srcId="{06E70A42-48B9-458D-BF03-34634D5262EE}" destId="{F7DDBE85-261D-4145-AEDC-FEC4C4C5CB4C}" srcOrd="7" destOrd="0" presId="urn:microsoft.com/office/officeart/2005/8/layout/radial1"/>
    <dgm:cxn modelId="{B385CEF6-9325-4D3D-87D6-42438147B8F5}" type="presParOf" srcId="{F7DDBE85-261D-4145-AEDC-FEC4C4C5CB4C}" destId="{1369E0B2-8985-44B3-904F-A94A5FC28C5D}" srcOrd="0" destOrd="0" presId="urn:microsoft.com/office/officeart/2005/8/layout/radial1"/>
    <dgm:cxn modelId="{F12CA847-4C01-4FA4-8693-D80A18D47A78}" type="presParOf" srcId="{06E70A42-48B9-458D-BF03-34634D5262EE}" destId="{0ECC7B69-5F12-4123-BAC5-61E7EE7AD27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28F73-0909-4CE9-A148-F140B837A038}">
      <dsp:nvSpPr>
        <dsp:cNvPr id="0" name=""/>
        <dsp:cNvSpPr/>
      </dsp:nvSpPr>
      <dsp:spPr>
        <a:xfrm>
          <a:off x="2888703" y="1350597"/>
          <a:ext cx="1731390" cy="1034773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44450" contourW="25400" prstMaterial="plastic">
          <a:bevelT w="330200" h="330200"/>
          <a:bevelB w="330200" h="3302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/>
              </a:solidFill>
            </a:rPr>
            <a:t>Причины коррупции </a:t>
          </a:r>
          <a:endParaRPr lang="ru-RU" sz="2400" b="1" kern="1200" dirty="0">
            <a:solidFill>
              <a:schemeClr val="bg2"/>
            </a:solidFill>
          </a:endParaRPr>
        </a:p>
      </dsp:txBody>
      <dsp:txXfrm>
        <a:off x="2939216" y="1401110"/>
        <a:ext cx="1630364" cy="933747"/>
      </dsp:txXfrm>
    </dsp:sp>
    <dsp:sp modelId="{106CE412-7B5D-4CCE-9867-CA4E01438211}">
      <dsp:nvSpPr>
        <dsp:cNvPr id="0" name=""/>
        <dsp:cNvSpPr/>
      </dsp:nvSpPr>
      <dsp:spPr>
        <a:xfrm rot="16256471">
          <a:off x="3543714" y="1127783"/>
          <a:ext cx="445688" cy="0"/>
        </a:xfrm>
        <a:prstGeom prst="upArrow">
          <a:avLst/>
        </a:pr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254000" h="254000"/>
          <a:bevelB w="254000"/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8A173F1-237C-4D85-833E-2661662CE7A2}">
      <dsp:nvSpPr>
        <dsp:cNvPr id="0" name=""/>
        <dsp:cNvSpPr/>
      </dsp:nvSpPr>
      <dsp:spPr>
        <a:xfrm>
          <a:off x="2882030" y="145015"/>
          <a:ext cx="1788863" cy="759954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44450" contourW="25400" prstMaterial="softEdge">
          <a:bevelT w="330200" h="330200"/>
          <a:bevelB w="330200" h="3302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/>
              </a:solidFill>
            </a:rPr>
            <a:t>Причины правового характера</a:t>
          </a:r>
          <a:endParaRPr lang="ru-RU" sz="1600" b="1" kern="1200" dirty="0">
            <a:solidFill>
              <a:schemeClr val="bg2"/>
            </a:solidFill>
          </a:endParaRPr>
        </a:p>
      </dsp:txBody>
      <dsp:txXfrm>
        <a:off x="2919128" y="182113"/>
        <a:ext cx="1714667" cy="685758"/>
      </dsp:txXfrm>
    </dsp:sp>
    <dsp:sp modelId="{BDB899D4-9BAE-4ED0-BB30-7DC3F7EDE227}">
      <dsp:nvSpPr>
        <dsp:cNvPr id="0" name=""/>
        <dsp:cNvSpPr/>
      </dsp:nvSpPr>
      <dsp:spPr>
        <a:xfrm rot="2381725">
          <a:off x="4331313" y="2513867"/>
          <a:ext cx="4023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361" y="0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E67842C-85D4-415D-A1B6-34DA427A6DFE}">
      <dsp:nvSpPr>
        <dsp:cNvPr id="0" name=""/>
        <dsp:cNvSpPr/>
      </dsp:nvSpPr>
      <dsp:spPr>
        <a:xfrm>
          <a:off x="4442731" y="2642362"/>
          <a:ext cx="1685980" cy="993487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44450" contourW="25400" prstMaterial="softEdge">
          <a:bevelT w="330200" h="330200"/>
          <a:bevelB w="330200" h="3302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/>
              </a:solidFill>
            </a:rPr>
            <a:t>Причины нравственного,  психологического и этического характера</a:t>
          </a:r>
          <a:endParaRPr lang="ru-RU" sz="1500" b="1" kern="1200" dirty="0">
            <a:solidFill>
              <a:schemeClr val="bg2"/>
            </a:solidFill>
          </a:endParaRPr>
        </a:p>
      </dsp:txBody>
      <dsp:txXfrm>
        <a:off x="4491229" y="2690860"/>
        <a:ext cx="1588984" cy="896491"/>
      </dsp:txXfrm>
    </dsp:sp>
    <dsp:sp modelId="{48A3599E-BDD5-43D4-AA61-99E1066A4756}">
      <dsp:nvSpPr>
        <dsp:cNvPr id="0" name=""/>
        <dsp:cNvSpPr/>
      </dsp:nvSpPr>
      <dsp:spPr>
        <a:xfrm rot="8403998">
          <a:off x="2641772" y="2565055"/>
          <a:ext cx="5598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9851" y="0"/>
              </a:lnTo>
            </a:path>
          </a:pathLst>
        </a:custGeom>
        <a:noFill/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AC97120B-3960-4F66-96DA-9E23850AD516}">
      <dsp:nvSpPr>
        <dsp:cNvPr id="0" name=""/>
        <dsp:cNvSpPr/>
      </dsp:nvSpPr>
      <dsp:spPr>
        <a:xfrm>
          <a:off x="1417349" y="2744738"/>
          <a:ext cx="1671587" cy="759954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44450" contourW="25400" prstMaterial="softEdge">
          <a:bevelT w="330200" h="330200"/>
          <a:bevelB w="330200" h="3302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/>
              </a:solidFill>
            </a:rPr>
            <a:t>Экономические причины </a:t>
          </a:r>
          <a:endParaRPr lang="ru-RU" sz="1600" b="1" kern="1200" dirty="0">
            <a:solidFill>
              <a:schemeClr val="bg2"/>
            </a:solidFill>
          </a:endParaRPr>
        </a:p>
      </dsp:txBody>
      <dsp:txXfrm>
        <a:off x="1454447" y="2781836"/>
        <a:ext cx="1597391" cy="685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03CDA-6DCC-49F6-9A82-5D661256B76C}">
      <dsp:nvSpPr>
        <dsp:cNvPr id="0" name=""/>
        <dsp:cNvSpPr/>
      </dsp:nvSpPr>
      <dsp:spPr>
        <a:xfrm>
          <a:off x="2863211" y="1285386"/>
          <a:ext cx="2321363" cy="1136659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44450" contourW="25400" prstMaterial="plastic">
          <a:bevelT w="330200" h="330200"/>
          <a:bevelB w="330200" h="3302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Коррупциогенные </a:t>
          </a:r>
          <a:r>
            <a:rPr lang="ru-RU" sz="1400" b="1" kern="120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области</a:t>
          </a:r>
          <a:endParaRPr lang="ru-RU" sz="1400" b="1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3167" y="1451846"/>
        <a:ext cx="1641451" cy="803739"/>
      </dsp:txXfrm>
    </dsp:sp>
    <dsp:sp modelId="{11625DB4-E7E3-4C16-9A58-2734A171AD6B}">
      <dsp:nvSpPr>
        <dsp:cNvPr id="0" name=""/>
        <dsp:cNvSpPr/>
      </dsp:nvSpPr>
      <dsp:spPr>
        <a:xfrm rot="16195772">
          <a:off x="3816695" y="1066868"/>
          <a:ext cx="412488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412488" y="12273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12627" y="1068830"/>
        <a:ext cx="20624" cy="20624"/>
      </dsp:txXfrm>
    </dsp:sp>
    <dsp:sp modelId="{412E9B25-F049-46FE-82DF-E7276107EEB6}">
      <dsp:nvSpPr>
        <dsp:cNvPr id="0" name=""/>
        <dsp:cNvSpPr/>
      </dsp:nvSpPr>
      <dsp:spPr>
        <a:xfrm>
          <a:off x="2669091" y="-15593"/>
          <a:ext cx="2706096" cy="888491"/>
        </a:xfrm>
        <a:prstGeom prst="ellips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44450" contourW="25400" prstMaterial="plastic">
          <a:bevelT w="330200" h="330200"/>
          <a:bevelB w="330200" h="3302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</a:rPr>
            <a:t>Бюджетное законодательство</a:t>
          </a:r>
          <a:endParaRPr lang="ru-RU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065390" y="114523"/>
        <a:ext cx="1913498" cy="628259"/>
      </dsp:txXfrm>
    </dsp:sp>
    <dsp:sp modelId="{FAE9C0E1-0862-495F-AF6D-86D04EAF267A}">
      <dsp:nvSpPr>
        <dsp:cNvPr id="0" name=""/>
        <dsp:cNvSpPr/>
      </dsp:nvSpPr>
      <dsp:spPr>
        <a:xfrm rot="21454038">
          <a:off x="5180130" y="1787647"/>
          <a:ext cx="220001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220001" y="12273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84631" y="1794421"/>
        <a:ext cx="11000" cy="11000"/>
      </dsp:txXfrm>
    </dsp:sp>
    <dsp:sp modelId="{720A656B-F550-4C95-B500-E6B4C5C53F48}">
      <dsp:nvSpPr>
        <dsp:cNvPr id="0" name=""/>
        <dsp:cNvSpPr/>
      </dsp:nvSpPr>
      <dsp:spPr>
        <a:xfrm>
          <a:off x="5397416" y="996644"/>
          <a:ext cx="2354384" cy="1497414"/>
        </a:xfrm>
        <a:prstGeom prst="ellips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44450" contourW="25400" prstMaterial="plastic">
          <a:bevelT w="330200" h="330200"/>
          <a:bevelB w="330200" h="3302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>
                  <a:lumMod val="50000"/>
                </a:schemeClr>
              </a:solidFill>
            </a:rPr>
            <a:t>Законодательство о лицензировании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742208" y="1215935"/>
        <a:ext cx="1664800" cy="1058832"/>
      </dsp:txXfrm>
    </dsp:sp>
    <dsp:sp modelId="{F73E7506-8D65-444F-80FE-5FB07BCDD18C}">
      <dsp:nvSpPr>
        <dsp:cNvPr id="0" name=""/>
        <dsp:cNvSpPr/>
      </dsp:nvSpPr>
      <dsp:spPr>
        <a:xfrm rot="5400000">
          <a:off x="3951884" y="2481780"/>
          <a:ext cx="144015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144015" y="12273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20292" y="2490454"/>
        <a:ext cx="7200" cy="7200"/>
      </dsp:txXfrm>
    </dsp:sp>
    <dsp:sp modelId="{8BF3C479-580B-4903-A3BB-2BCF8EEFF89E}">
      <dsp:nvSpPr>
        <dsp:cNvPr id="0" name=""/>
        <dsp:cNvSpPr/>
      </dsp:nvSpPr>
      <dsp:spPr>
        <a:xfrm>
          <a:off x="2508828" y="2566062"/>
          <a:ext cx="3030128" cy="1425436"/>
        </a:xfrm>
        <a:prstGeom prst="ellips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44450" contourW="25400">
          <a:bevelT w="330200" h="330200"/>
          <a:bevelB w="330200" h="3302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Законодательство в области соблюдения прав, свобод и обязанностей человека и гражданина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952580" y="2774812"/>
        <a:ext cx="2142624" cy="1007936"/>
      </dsp:txXfrm>
    </dsp:sp>
    <dsp:sp modelId="{F7DDBE85-261D-4145-AEDC-FEC4C4C5CB4C}">
      <dsp:nvSpPr>
        <dsp:cNvPr id="0" name=""/>
        <dsp:cNvSpPr/>
      </dsp:nvSpPr>
      <dsp:spPr>
        <a:xfrm rot="10869174">
          <a:off x="2680148" y="1816252"/>
          <a:ext cx="184060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184060" y="12273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67577" y="1823925"/>
        <a:ext cx="9203" cy="9203"/>
      </dsp:txXfrm>
    </dsp:sp>
    <dsp:sp modelId="{0ECC7B69-5F12-4123-BAC5-61E7EE7AD277}">
      <dsp:nvSpPr>
        <dsp:cNvPr id="0" name=""/>
        <dsp:cNvSpPr/>
      </dsp:nvSpPr>
      <dsp:spPr>
        <a:xfrm>
          <a:off x="287493" y="981896"/>
          <a:ext cx="2393187" cy="1641414"/>
        </a:xfrm>
        <a:prstGeom prst="ellips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44450" contourW="25400" prstMaterial="plastic">
          <a:bevelT w="330200" h="330200"/>
          <a:bevelB w="330200" h="3302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Природоохранное законодательство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37967" y="1222276"/>
        <a:ext cx="1692239" cy="1160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0" y="0"/>
            <a:ext cx="9142413" cy="5143500"/>
            <a:chOff x="0" y="0"/>
            <a:chExt cx="5759" cy="4320"/>
          </a:xfrm>
        </p:grpSpPr>
        <p:sp>
          <p:nvSpPr>
            <p:cNvPr id="5" name="Прямоуг. 3"/>
            <p:cNvSpPr>
              <a:spLocks noChangeArrowheads="1"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latin typeface="Calibri" pitchFamily="34" charset="0"/>
              </a:endParaRPr>
            </a:p>
          </p:txBody>
        </p:sp>
        <p:grpSp>
          <p:nvGrpSpPr>
            <p:cNvPr id="6" name="Группа 4"/>
            <p:cNvGrpSpPr>
              <a:grpSpLocks/>
            </p:cNvGrpSpPr>
            <p:nvPr/>
          </p:nvGrpSpPr>
          <p:grpSpPr bwMode="auto">
            <a:xfrm>
              <a:off x="381" y="2280"/>
              <a:ext cx="5369" cy="48"/>
              <a:chOff x="381" y="2280"/>
              <a:chExt cx="5369" cy="48"/>
            </a:xfrm>
          </p:grpSpPr>
          <p:sp>
            <p:nvSpPr>
              <p:cNvPr id="8" name="Линия 5"/>
              <p:cNvSpPr>
                <a:spLocks noChangeShapeType="1"/>
              </p:cNvSpPr>
              <p:nvPr/>
            </p:nvSpPr>
            <p:spPr bwMode="auto">
              <a:xfrm>
                <a:off x="381" y="2328"/>
                <a:ext cx="5369" cy="0"/>
              </a:xfrm>
              <a:prstGeom prst="line">
                <a:avLst/>
              </a:prstGeom>
              <a:noFill/>
              <a:ln w="254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Линия 6"/>
              <p:cNvSpPr>
                <a:spLocks noChangeShapeType="1"/>
              </p:cNvSpPr>
              <p:nvPr/>
            </p:nvSpPr>
            <p:spPr bwMode="auto">
              <a:xfrm>
                <a:off x="381" y="2280"/>
                <a:ext cx="5369" cy="0"/>
              </a:xfrm>
              <a:prstGeom prst="line">
                <a:avLst/>
              </a:prstGeom>
              <a:noFill/>
              <a:ln w="762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Прямоуг. 7"/>
            <p:cNvSpPr>
              <a:spLocks noChangeArrowheads="1"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latin typeface="Calibri" pitchFamily="34" charset="0"/>
              </a:endParaRPr>
            </a:p>
          </p:txBody>
        </p:sp>
      </p:grpSp>
      <p:sp>
        <p:nvSpPr>
          <p:cNvPr id="85000" name="Прямоуг.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14500"/>
            <a:ext cx="7772400" cy="85725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5001" name="Прямоуг.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" name="Прямоуг.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Прямоуг.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0E0A-4D98-4161-A6F8-B703A3FB8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Прямоуг. 1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44EE-0147-4265-ABB0-E4BAA20F986C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8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48AD0-82A9-4002-B1FA-C438B8986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294B1-5740-448C-A146-1B475EFC7315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4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200025"/>
            <a:ext cx="2081212" cy="4429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0" y="200025"/>
            <a:ext cx="6091238" cy="4429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DA556-A71C-4D37-AB70-3A051C130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98290-F947-462D-8FB5-316E44F562E8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2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00025"/>
            <a:ext cx="8324850" cy="828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43000" y="1343025"/>
            <a:ext cx="7772400" cy="328612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34908-880A-4D8E-A46B-960046677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7162C-3237-4F5E-8E49-67D7805F01BC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0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90550" y="200025"/>
            <a:ext cx="8324850" cy="4429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52EC-7694-4D93-9039-B8300543C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3AE4-3883-42C2-B5DD-77CF24E32D93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5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F01AA-1E0D-4DCE-9E03-E2FAA73D7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8A68-4AAA-4B0A-A72B-91DE05CB070D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4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D1B83-DE72-4568-B153-EE2644803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91B15-5801-4333-87B1-788A1E8EF83C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5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343025"/>
            <a:ext cx="38100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343025"/>
            <a:ext cx="38100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34EC-EA28-457F-80C8-365A6F8BD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6AFB9-3C46-4EE2-8630-8D74F80EF440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050A6-1D0F-4BF5-91E9-FC5BB9E27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9D25-9548-490D-9496-C05D2FC625EB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E5CD4-0437-4B87-B31B-23E3925EA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3B15-2853-45CE-9306-BF44D7C51434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7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F650-D076-46D8-AFFC-39BAFB1B9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C1FC-BADA-422C-B247-29DF65B8CEF6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0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5308C-BD20-4B8D-920E-36A6CCE0D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0AF4-6241-48FB-9AB9-E4BBC0E61CB9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9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3B80-ED48-4798-98A7-A714E998F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.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8A736-BC05-44B9-AD7B-B814D5825DF7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6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. 2"/>
          <p:cNvSpPr>
            <a:spLocks noChangeArrowheads="1"/>
          </p:cNvSpPr>
          <p:nvPr/>
        </p:nvSpPr>
        <p:spPr bwMode="auto">
          <a:xfrm>
            <a:off x="1" y="0"/>
            <a:ext cx="1444625" cy="51435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>
              <a:latin typeface="Calibri" pitchFamily="34" charset="0"/>
            </a:endParaRPr>
          </a:p>
        </p:txBody>
      </p:sp>
      <p:grpSp>
        <p:nvGrpSpPr>
          <p:cNvPr id="1027" name="Группа 3"/>
          <p:cNvGrpSpPr>
            <a:grpSpLocks/>
          </p:cNvGrpSpPr>
          <p:nvPr/>
        </p:nvGrpSpPr>
        <p:grpSpPr bwMode="auto">
          <a:xfrm>
            <a:off x="620713" y="1085850"/>
            <a:ext cx="8523287" cy="57150"/>
            <a:chOff x="381" y="888"/>
            <a:chExt cx="5369" cy="48"/>
          </a:xfrm>
        </p:grpSpPr>
        <p:sp>
          <p:nvSpPr>
            <p:cNvPr id="1033" name="Линия 4"/>
            <p:cNvSpPr>
              <a:spLocks noChangeShapeType="1"/>
            </p:cNvSpPr>
            <p:nvPr/>
          </p:nvSpPr>
          <p:spPr bwMode="auto">
            <a:xfrm>
              <a:off x="381" y="936"/>
              <a:ext cx="5369" cy="0"/>
            </a:xfrm>
            <a:prstGeom prst="line">
              <a:avLst/>
            </a:prstGeom>
            <a:noFill/>
            <a:ln w="254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Линия 5"/>
            <p:cNvSpPr>
              <a:spLocks noChangeShapeType="1"/>
            </p:cNvSpPr>
            <p:nvPr/>
          </p:nvSpPr>
          <p:spPr bwMode="auto">
            <a:xfrm>
              <a:off x="381" y="888"/>
              <a:ext cx="5369" cy="0"/>
            </a:xfrm>
            <a:prstGeom prst="line">
              <a:avLst/>
            </a:prstGeom>
            <a:noFill/>
            <a:ln w="762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Прямоуг. 6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00025"/>
            <a:ext cx="8324850" cy="828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Прямоуг.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343025"/>
            <a:ext cx="77724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3976" name="Прямоуг.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480060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7" name="Прямоуг.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80060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27C095A3-2C8D-4571-904D-2B952B2A3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3978" name="Прямоуг.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80060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EBFC1869-1CF2-432C-8469-54CFDBEF535E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6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  <p:sldLayoutId id="2147484675" r:id="rId13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90550" y="1168004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143000" y="1221600"/>
            <a:ext cx="8001000" cy="39219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выявления Главным управлением Минюста России по Новосибирской области коррупциогенных факторов в региональных нормативных правовых </a:t>
            </a:r>
            <a:r>
              <a:rPr lang="ru-RU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актах</a:t>
            </a:r>
            <a:r>
              <a:rPr lang="ru-RU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lvl="0" indent="0" algn="r">
              <a:buClr>
                <a:srgbClr val="FFCC66"/>
              </a:buClr>
              <a:buNone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Clr>
                <a:srgbClr val="FFCC66"/>
              </a:buClr>
              <a:buNone/>
            </a:pP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  заместителя начальника отдела по вопросам нормативных правовых актов субъекта Российской Федерации и ведения федерального регистра, ведения реестра муниципальных образований, регистрации и ведения реестра уставов муниципальных образований  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Clr>
                <a:srgbClr val="FFCC66"/>
              </a:buClr>
              <a:buNone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 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Забарова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45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5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2400" dirty="0"/>
          </a:p>
        </p:txBody>
      </p:sp>
      <p:pic>
        <p:nvPicPr>
          <p:cNvPr id="3076" name="Рисунок 5" descr="координац совет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0"/>
            <a:ext cx="774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FFCC66"/>
              </a:buClr>
              <a:buSzPct val="90000"/>
            </a:pPr>
            <a:r>
              <a:rPr lang="ru-RU" sz="2000" b="1" i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управление </a:t>
            </a:r>
          </a:p>
          <a:p>
            <a:pPr lvl="0" algn="ctr" eaLnBrk="0" hangingPunct="0">
              <a:spcBef>
                <a:spcPct val="20000"/>
              </a:spcBef>
              <a:buClr>
                <a:srgbClr val="FFCC66"/>
              </a:buClr>
              <a:buSzPct val="90000"/>
            </a:pPr>
            <a:r>
              <a:rPr lang="ru-RU" sz="2000" b="1" i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юстиции Российской Федерации по Новосибирской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90550" y="1168004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501056" y="843558"/>
            <a:ext cx="7560121" cy="388843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eaLnBrk="1" hangingPunct="1">
              <a:spcBef>
                <a:spcPts val="0"/>
              </a:spcBef>
              <a:buFontTx/>
              <a:buChar char="-"/>
            </a:pPr>
            <a:endParaRPr lang="ru-RU" alt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342900" algn="just" eaLnBrk="1" hangingPunct="1">
              <a:spcBef>
                <a:spcPts val="0"/>
              </a:spcBef>
              <a:buNone/>
            </a:pPr>
            <a:r>
              <a:rPr lang="ru-RU" altLang="ru-RU" sz="2700" b="1" u="sng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Независимость эксперта означает, что эксперт</a:t>
            </a:r>
            <a:r>
              <a:rPr lang="ru-RU" altLang="ru-RU" sz="2700" b="1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marL="0" indent="342900" algn="just" eaLnBrk="1" hangingPunct="1">
              <a:spcBef>
                <a:spcPts val="0"/>
              </a:spcBef>
              <a:buNone/>
            </a:pPr>
            <a:r>
              <a:rPr lang="ru-RU" altLang="ru-RU" sz="2700" b="1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1) не находится в подчинении органов власти;</a:t>
            </a:r>
          </a:p>
          <a:p>
            <a:pPr marL="0" indent="342900" algn="just" eaLnBrk="1" hangingPunct="1">
              <a:spcBef>
                <a:spcPts val="0"/>
              </a:spcBef>
              <a:buNone/>
            </a:pPr>
            <a:r>
              <a:rPr lang="ru-RU" altLang="ru-RU" sz="2700" b="1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2) не может проводить экспертизу на нормативный правовой акт или его проект, разработчиком которого он является;</a:t>
            </a:r>
          </a:p>
          <a:p>
            <a:pPr marL="0" indent="342900" algn="just" eaLnBrk="1" hangingPunct="1">
              <a:spcBef>
                <a:spcPts val="0"/>
              </a:spcBef>
              <a:buNone/>
            </a:pPr>
            <a:r>
              <a:rPr lang="ru-RU" altLang="ru-RU" sz="2700" b="1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3) </a:t>
            </a:r>
            <a:r>
              <a:rPr lang="ru-RU" altLang="ru-RU" sz="2700" b="1" dirty="0" err="1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дает</a:t>
            </a:r>
            <a:r>
              <a:rPr lang="ru-RU" altLang="ru-RU" sz="2700" b="1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заключение, основываясь на результатах </a:t>
            </a:r>
            <a:r>
              <a:rPr lang="ru-RU" altLang="ru-RU" sz="2700" b="1" dirty="0" err="1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проведенных</a:t>
            </a:r>
            <a:r>
              <a:rPr lang="ru-RU" altLang="ru-RU" sz="2700" b="1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исследований в соответствии со своими специальными знаниями.</a:t>
            </a:r>
          </a:p>
          <a:p>
            <a:pPr marL="0" indent="342900" algn="just" eaLnBrk="1" hangingPunct="1">
              <a:spcBef>
                <a:spcPts val="0"/>
              </a:spcBef>
              <a:buNone/>
            </a:pPr>
            <a:endParaRPr lang="ru-RU" altLang="ru-RU" sz="2400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5" descr="координац совет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90550" y="1168004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077800"/>
              </p:ext>
            </p:extLst>
          </p:nvPr>
        </p:nvGraphicFramePr>
        <p:xfrm>
          <a:off x="1476372" y="1168002"/>
          <a:ext cx="7463336" cy="388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92176" y="1146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</a:rPr>
              <a:t>Аккредитовано независимых экспертов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координац совет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90550" y="1168004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026" name="Picture 2" descr="N:\ГРУППА МО\РЕШЕТНИКОВА\фото\DSC_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71563"/>
            <a:ext cx="6804248" cy="404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328032"/>
            <a:ext cx="77403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altLang="ru-RU" sz="35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Научно-практический семинар</a:t>
            </a:r>
            <a:endParaRPr lang="ru-RU" altLang="ru-RU" sz="35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5" descr="координац совет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90550" y="1168004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28032"/>
            <a:ext cx="77403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altLang="ru-RU" sz="35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Научно-практический семинар</a:t>
            </a:r>
            <a:endParaRPr lang="ru-RU" altLang="ru-RU" sz="35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N:\ГРУППА ЗАКОНОДАТЕЛЬСТВА\Козлова А.С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90117"/>
            <a:ext cx="5724128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оординац совет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03648" y="200025"/>
            <a:ext cx="7511752" cy="6435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ru-RU" b="1" kern="0" dirty="0" smtClean="0"/>
              <a:t>Экспертный совет</a:t>
            </a:r>
            <a:endParaRPr lang="ru-RU" b="1" kern="0" dirty="0"/>
          </a:p>
        </p:txBody>
      </p:sp>
      <p:pic>
        <p:nvPicPr>
          <p:cNvPr id="7" name="Содержимое 7" descr="Экспертный совет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3" y="2715766"/>
            <a:ext cx="4623419" cy="2411456"/>
          </a:xfrm>
          <a:prstGeom prst="rect">
            <a:avLst/>
          </a:prstGeom>
        </p:spPr>
      </p:pic>
      <p:pic>
        <p:nvPicPr>
          <p:cNvPr id="6" name="Содержимое 6" descr="Экспертный совет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67595"/>
            <a:ext cx="4499992" cy="232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 descr="координац совет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84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90550" y="1168004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76375" y="1167594"/>
            <a:ext cx="7560121" cy="3618402"/>
          </a:xfrm>
        </p:spPr>
        <p:txBody>
          <a:bodyPr/>
          <a:lstStyle/>
          <a:p>
            <a:pPr marL="0" indent="342900" algn="ctr" eaLnBrk="1" hangingPunct="1">
              <a:spcBef>
                <a:spcPts val="0"/>
              </a:spcBef>
              <a:buNone/>
            </a:pPr>
            <a:endParaRPr lang="ru-RU" altLang="ru-RU" sz="35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342900" algn="ctr" eaLnBrk="1" hangingPunct="1">
              <a:spcBef>
                <a:spcPts val="0"/>
              </a:spcBef>
              <a:buNone/>
            </a:pPr>
            <a:endParaRPr lang="ru-RU" altLang="ru-RU" sz="35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342900" algn="ctr" eaLnBrk="1" hangingPunct="1">
              <a:spcBef>
                <a:spcPts val="0"/>
              </a:spcBef>
              <a:buNone/>
            </a:pPr>
            <a:endParaRPr lang="ru-RU" altLang="ru-RU" sz="35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342900" algn="ctr" eaLnBrk="1" hangingPunct="1">
              <a:spcBef>
                <a:spcPts val="0"/>
              </a:spcBef>
              <a:buNone/>
            </a:pPr>
            <a:r>
              <a:rPr lang="ru-RU" altLang="ru-RU" sz="4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altLang="ru-RU" sz="44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  <a:p>
            <a:pPr marL="0" indent="342900" algn="just" eaLnBrk="1" hangingPunct="1">
              <a:spcBef>
                <a:spcPts val="0"/>
              </a:spcBef>
              <a:buNone/>
            </a:pPr>
            <a:endParaRPr lang="ru-RU" alt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0"/>
            <a:ext cx="77403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FFCC66"/>
              </a:buClr>
              <a:buSzPct val="90000"/>
            </a:pPr>
            <a:r>
              <a:rPr lang="ru-RU" sz="2000" b="1" i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управление </a:t>
            </a:r>
          </a:p>
          <a:p>
            <a:pPr lvl="0" algn="ctr" eaLnBrk="0" hangingPunct="0">
              <a:spcBef>
                <a:spcPct val="20000"/>
              </a:spcBef>
              <a:buClr>
                <a:srgbClr val="FFCC66"/>
              </a:buClr>
              <a:buSzPct val="90000"/>
            </a:pPr>
            <a:r>
              <a:rPr lang="ru-RU" sz="2000" b="1" i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юстиции Российской Федерации</a:t>
            </a:r>
          </a:p>
          <a:p>
            <a:pPr lvl="0" algn="ctr" eaLnBrk="0" hangingPunct="0">
              <a:spcBef>
                <a:spcPct val="20000"/>
              </a:spcBef>
              <a:buClr>
                <a:srgbClr val="FFCC66"/>
              </a:buClr>
              <a:buSzPct val="90000"/>
            </a:pPr>
            <a:r>
              <a:rPr lang="ru-RU" sz="2000" b="1" i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Новосибирской области </a:t>
            </a:r>
          </a:p>
        </p:txBody>
      </p:sp>
      <p:pic>
        <p:nvPicPr>
          <p:cNvPr id="6" name="Рисунок 5" descr="координац совет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90550" y="1168004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403649" y="1221600"/>
            <a:ext cx="7740351" cy="3834426"/>
          </a:xfrm>
        </p:spPr>
        <p:txBody>
          <a:bodyPr/>
          <a:lstStyle/>
          <a:p>
            <a:pPr algn="just"/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</a:t>
            </a:r>
            <a:r>
              <a:rPr lang="ru-RU" sz="1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ООН против </a:t>
            </a:r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коррупции; </a:t>
            </a:r>
            <a:endParaRPr lang="ru-RU" sz="17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</a:t>
            </a:r>
            <a:r>
              <a:rPr lang="ru-RU" sz="1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борьбе с подкупом должностных лиц иностранных государств при проведении международных деловых </a:t>
            </a:r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операций; </a:t>
            </a:r>
            <a:endParaRPr lang="ru-RU" sz="17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</a:t>
            </a:r>
            <a:r>
              <a:rPr lang="ru-RU" sz="1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ООН против транснациональной организованной </a:t>
            </a:r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преступности; </a:t>
            </a:r>
            <a:endParaRPr lang="ru-RU" sz="17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Декларация </a:t>
            </a:r>
            <a:r>
              <a:rPr lang="ru-RU" sz="1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ООН о борьбе с коррупцией и взяточничеством в международных коммерческих организациях </a:t>
            </a:r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7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Резолюция </a:t>
            </a:r>
            <a:r>
              <a:rPr lang="ru-RU" sz="1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министров Совета Европы «О двадцати принципах борьбы с коррупцией</a:t>
            </a:r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  <a:endParaRPr lang="ru-RU" sz="17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</a:t>
            </a:r>
            <a:r>
              <a:rPr lang="ru-RU" sz="1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«Основы законодательства об антикоррупционной политике</a:t>
            </a:r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  <a:endParaRPr lang="ru-RU" sz="17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</a:t>
            </a:r>
            <a:r>
              <a:rPr lang="ru-RU" sz="1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борьбе с подкупом иностранных должностных лиц при осуществлении международных коммерческих сделок.</a:t>
            </a:r>
          </a:p>
          <a:p>
            <a:pPr marL="0" indent="360000" algn="just">
              <a:buNone/>
            </a:pPr>
            <a:endParaRPr lang="ru-RU" sz="215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-5655"/>
            <a:ext cx="774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alt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  <a:r>
              <a:rPr lang="ru-RU" altLang="ru-RU" sz="3200" b="1" i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коррупциогенных факторов</a:t>
            </a:r>
            <a:endParaRPr lang="ru-RU" altLang="ru-RU" sz="32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5" descr="координац совет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64740" y="-29889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90550" y="1168004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76150"/>
              </p:ext>
            </p:extLst>
          </p:nvPr>
        </p:nvGraphicFramePr>
        <p:xfrm>
          <a:off x="1476375" y="1275160"/>
          <a:ext cx="7560121" cy="378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299178"/>
            <a:ext cx="7740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altLang="ru-RU" sz="4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коррупции</a:t>
            </a:r>
            <a:endParaRPr lang="ru-RU" altLang="ru-RU" sz="4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5" descr="координац совет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-65402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46398" y="951571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78635"/>
              </p:ext>
            </p:extLst>
          </p:nvPr>
        </p:nvGraphicFramePr>
        <p:xfrm>
          <a:off x="1115616" y="1167594"/>
          <a:ext cx="8028384" cy="397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30610" y="177991"/>
            <a:ext cx="748823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Коррупциогенные области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Рисунок 5" descr="координац совет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-6175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16447"/>
              </p:ext>
            </p:extLst>
          </p:nvPr>
        </p:nvGraphicFramePr>
        <p:xfrm>
          <a:off x="1143000" y="1343025"/>
          <a:ext cx="7772400" cy="365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0"/>
            <a:ext cx="77403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altLang="ru-RU" sz="3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выявленных  коррупциогенных факторов</a:t>
            </a:r>
            <a:endParaRPr lang="ru-RU" altLang="ru-RU" sz="3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5" descr="координац совет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9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90550" y="1168004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043608" y="1167595"/>
            <a:ext cx="7992888" cy="3834426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</a:pPr>
            <a:r>
              <a:rPr lang="ru-RU" altLang="ru-RU" sz="19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25.12.2008 № 273-ФЗ «О противодействии коррупции»;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9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17.07.2009 № 172-ФЗ «Об антикоррупционной экспертизе нормативных правовых актов и проектов нормативных правовых актов»;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9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 от 26.02.2010 № 96 «Об антикоррупционной экспертизе нормативных правовых актов и проектов нормативных правовых актов»;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9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Минюста России от 01.04.2010 № 77 «Об организации работы по проведению антикоррупционной экспертизы нормативных правовых актов субъектов Российской Федерации и уставов муниципальных образований</a:t>
            </a:r>
            <a:r>
              <a:rPr lang="ru-RU" altLang="ru-RU" sz="19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3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781"/>
            <a:ext cx="7740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altLang="ru-RU" sz="30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нормативные правовые акты антикоррупционной экспертизе</a:t>
            </a:r>
            <a:endParaRPr lang="ru-RU" altLang="ru-RU" sz="3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координац совет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14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90550" y="1168003"/>
            <a:ext cx="8324850" cy="3617993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500189" y="1167594"/>
            <a:ext cx="7536307" cy="3726414"/>
          </a:xfrm>
        </p:spPr>
        <p:txBody>
          <a:bodyPr/>
          <a:lstStyle/>
          <a:p>
            <a:pPr marL="0" indent="342900" algn="ctr" eaLnBrk="1" hangingPunct="1">
              <a:spcBef>
                <a:spcPts val="0"/>
              </a:spcBef>
              <a:buNone/>
            </a:pPr>
            <a:r>
              <a:rPr lang="ru-RU" altLang="ru-RU" sz="23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Приказ Минюста России от 27.07.2012 </a:t>
            </a:r>
            <a:r>
              <a:rPr lang="ru-RU" altLang="ru-RU" sz="23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№ 146 </a:t>
            </a:r>
          </a:p>
          <a:p>
            <a:pPr marL="0" indent="342900" algn="ctr" eaLnBrk="1" hangingPunct="1">
              <a:spcBef>
                <a:spcPts val="0"/>
              </a:spcBef>
              <a:buNone/>
            </a:pPr>
            <a:r>
              <a:rPr lang="ru-RU" altLang="ru-RU" sz="23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«Об </a:t>
            </a:r>
            <a:r>
              <a:rPr lang="ru-RU" altLang="ru-RU" sz="23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утверждении Административного регламента Министерства юстиции Российской Федерации по предоставлению государственной услуги по осуществлению аккредитации юридических и физических лиц, изъявивших желание получить аккредитацию на проведение в качестве независимых экспертов антикоррупционной экспертизы нормативных правовых актов и проектов нормативных правовых актов в случаях, предусмотренных законодательством Российской </a:t>
            </a:r>
            <a:r>
              <a:rPr lang="ru-RU" altLang="ru-RU" sz="23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Федерации»</a:t>
            </a:r>
            <a:endParaRPr lang="ru-RU" altLang="ru-RU" sz="23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342900" algn="just" eaLnBrk="1" hangingPunct="1">
              <a:spcBef>
                <a:spcPts val="0"/>
              </a:spcBef>
              <a:buNone/>
            </a:pPr>
            <a:endParaRPr lang="ru-RU" alt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5" descr="координац совет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4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90550" y="1168004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76375" y="1167594"/>
            <a:ext cx="7560121" cy="3834426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</a:pPr>
            <a:r>
              <a:rPr lang="ru-RU" altLang="ru-R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общества с ограниченной </a:t>
            </a: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ответственностью;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altLang="ru-R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автономные некоммерческие </a:t>
            </a: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организации;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ассоциации юристов;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altLang="ru-R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коллегии </a:t>
            </a: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адвокатов;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ru-RU" altLang="ru-R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торгово-промышленные </a:t>
            </a: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палаты;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altLang="ru-R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государственные, муниципальные и негосударственные образовательные </a:t>
            </a: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учреждения;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иные </a:t>
            </a:r>
            <a:r>
              <a:rPr lang="ru-RU" altLang="ru-R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некоммерческие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28032"/>
            <a:ext cx="77403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altLang="ru-RU" sz="35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независимых экспертов</a:t>
            </a:r>
            <a:endParaRPr lang="ru-RU" altLang="ru-RU" sz="35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координац совет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90550" y="1168004"/>
            <a:ext cx="8324850" cy="3077765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76375" y="1167594"/>
            <a:ext cx="7560121" cy="3888432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</a:pPr>
            <a:r>
              <a:rPr lang="ru-RU" altLang="ru-RU" sz="1700" dirty="0" smtClean="0"/>
              <a:t>для</a:t>
            </a:r>
            <a:r>
              <a:rPr lang="ru-RU" altLang="ru-RU" sz="1700" b="1" dirty="0" smtClean="0"/>
              <a:t> </a:t>
            </a:r>
            <a:r>
              <a:rPr lang="ru-RU" altLang="ru-RU" sz="1700" b="1" dirty="0"/>
              <a:t>юристов органов власти </a:t>
            </a:r>
            <a:r>
              <a:rPr lang="ru-RU" altLang="ru-RU" sz="1700" dirty="0"/>
              <a:t>- возможность поучаствовать в экспертизе федеральных правовых актов, затрагивающих интересы региона;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700" dirty="0" smtClean="0"/>
              <a:t>для </a:t>
            </a:r>
            <a:r>
              <a:rPr lang="ru-RU" altLang="ru-RU" sz="1700" b="1" dirty="0"/>
              <a:t>частных юристов </a:t>
            </a:r>
            <a:r>
              <a:rPr lang="ru-RU" altLang="ru-RU" sz="1700" dirty="0"/>
              <a:t>аккредитация в качестве независимых экспертов может способствовать расширению клиентской базы;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700" dirty="0" smtClean="0"/>
              <a:t>желание </a:t>
            </a:r>
            <a:r>
              <a:rPr lang="ru-RU" altLang="ru-RU" sz="1700" dirty="0"/>
              <a:t>стать участником процесса правотворчества, в особенности на региональном и муниципальном уровнях;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700" dirty="0" smtClean="0"/>
              <a:t>привлекательность </a:t>
            </a:r>
            <a:r>
              <a:rPr lang="ru-RU" altLang="ru-RU" sz="1700" dirty="0"/>
              <a:t>нового статуса;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700" dirty="0" smtClean="0"/>
              <a:t>участие </a:t>
            </a:r>
            <a:r>
              <a:rPr lang="ru-RU" altLang="ru-RU" sz="1700" dirty="0"/>
              <a:t>в экспертизах - хорошая площадка для общественной активности в своих городах и </a:t>
            </a:r>
            <a:r>
              <a:rPr lang="ru-RU" altLang="ru-RU" sz="1700" dirty="0" smtClean="0"/>
              <a:t>областях;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700" dirty="0" smtClean="0"/>
              <a:t>сбор </a:t>
            </a:r>
            <a:r>
              <a:rPr lang="ru-RU" altLang="ru-RU" sz="1700" dirty="0"/>
              <a:t>практического материала для научной работы, разработки предложений по совершенствованию правотворческой деятельности и т.п. - для преподавателей вузов, научных </a:t>
            </a:r>
            <a:r>
              <a:rPr lang="ru-RU" altLang="ru-RU" sz="1700" dirty="0" smtClean="0"/>
              <a:t>институтов;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1700" dirty="0" smtClean="0"/>
              <a:t>Исследователи </a:t>
            </a:r>
            <a:r>
              <a:rPr lang="ru-RU" sz="1700" dirty="0"/>
              <a:t>отмечают и негативные причины. Такие как - возможность для демагогических высказываний об антикоррупционной политике государства и т.п</a:t>
            </a:r>
            <a:r>
              <a:rPr lang="ru-RU" sz="1700" dirty="0" smtClean="0"/>
              <a:t>.</a:t>
            </a:r>
            <a:endParaRPr lang="ru-RU" sz="1700" dirty="0"/>
          </a:p>
          <a:p>
            <a:pPr algn="just" eaLnBrk="1" hangingPunct="1">
              <a:spcBef>
                <a:spcPts val="0"/>
              </a:spcBef>
              <a:buFontTx/>
              <a:buChar char="-"/>
            </a:pPr>
            <a:endParaRPr lang="ru-RU" alt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342900" algn="just" eaLnBrk="1" hangingPunct="1">
              <a:spcBef>
                <a:spcPts val="0"/>
              </a:spcBef>
              <a:buNone/>
            </a:pPr>
            <a:endParaRPr lang="ru-RU" alt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28032"/>
            <a:ext cx="77403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altLang="ru-RU" sz="35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  <a:endParaRPr lang="ru-RU" altLang="ru-RU" sz="35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координац совет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11"/>
          <a:stretch>
            <a:fillRect/>
          </a:stretch>
        </p:blipFill>
        <p:spPr bwMode="auto">
          <a:xfrm>
            <a:off x="1" y="0"/>
            <a:ext cx="1435448" cy="13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Project Post-Mortem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Post-Mortem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7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FFCC00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FFE2AA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8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FFFF66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FFFFB8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9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FFFF00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FFFFAA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2085</TotalTime>
  <Words>546</Words>
  <Application>Microsoft Office PowerPoint</Application>
  <PresentationFormat>Экран (16:9)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Sysadm</dc:creator>
  <cp:lastModifiedBy>Буркатская Людмила Федоровна</cp:lastModifiedBy>
  <cp:revision>225</cp:revision>
  <dcterms:created xsi:type="dcterms:W3CDTF">2013-04-18T07:34:03Z</dcterms:created>
  <dcterms:modified xsi:type="dcterms:W3CDTF">2016-05-25T09:46:33Z</dcterms:modified>
</cp:coreProperties>
</file>